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300" r:id="rId12"/>
    <p:sldId id="266" r:id="rId13"/>
    <p:sldId id="276" r:id="rId14"/>
    <p:sldId id="267" r:id="rId15"/>
    <p:sldId id="268" r:id="rId16"/>
    <p:sldId id="294" r:id="rId17"/>
    <p:sldId id="269" r:id="rId18"/>
    <p:sldId id="270" r:id="rId19"/>
    <p:sldId id="271" r:id="rId20"/>
    <p:sldId id="272" r:id="rId21"/>
    <p:sldId id="273" r:id="rId22"/>
    <p:sldId id="274" r:id="rId23"/>
    <p:sldId id="275" r:id="rId24"/>
    <p:sldId id="277" r:id="rId25"/>
    <p:sldId id="278" r:id="rId26"/>
    <p:sldId id="279" r:id="rId27"/>
    <p:sldId id="280" r:id="rId28"/>
    <p:sldId id="295" r:id="rId29"/>
    <p:sldId id="281" r:id="rId30"/>
    <p:sldId id="301" r:id="rId31"/>
    <p:sldId id="282" r:id="rId32"/>
    <p:sldId id="283" r:id="rId33"/>
    <p:sldId id="284" r:id="rId34"/>
    <p:sldId id="299" r:id="rId35"/>
    <p:sldId id="285" r:id="rId36"/>
    <p:sldId id="286" r:id="rId37"/>
    <p:sldId id="302" r:id="rId38"/>
    <p:sldId id="296" r:id="rId39"/>
    <p:sldId id="287" r:id="rId40"/>
    <p:sldId id="288" r:id="rId41"/>
    <p:sldId id="297" r:id="rId42"/>
    <p:sldId id="303" r:id="rId43"/>
    <p:sldId id="289" r:id="rId44"/>
    <p:sldId id="290" r:id="rId45"/>
    <p:sldId id="291" r:id="rId46"/>
    <p:sldId id="298" r:id="rId47"/>
    <p:sldId id="292" r:id="rId48"/>
    <p:sldId id="293" r:id="rId49"/>
    <p:sldId id="304" r:id="rId50"/>
  </p:sldIdLst>
  <p:sldSz cx="9144000" cy="6858000" type="screen4x3"/>
  <p:notesSz cx="6858000" cy="9144000"/>
  <p:defaultTextStyle>
    <a:defPPr>
      <a:defRPr lang="en-US"/>
    </a:defPPr>
    <a:lvl1pPr algn="r" rtl="0" eaLnBrk="0" fontAlgn="base" hangingPunct="0">
      <a:spcBef>
        <a:spcPct val="0"/>
      </a:spcBef>
      <a:spcAft>
        <a:spcPct val="0"/>
      </a:spcAft>
      <a:defRPr kern="1200">
        <a:solidFill>
          <a:schemeClr val="tx1"/>
        </a:solidFill>
        <a:latin typeface="Kabel Bk BT" pitchFamily="34" charset="0"/>
        <a:ea typeface="+mn-ea"/>
        <a:cs typeface="+mn-cs"/>
      </a:defRPr>
    </a:lvl1pPr>
    <a:lvl2pPr marL="457200" algn="r" rtl="0" eaLnBrk="0" fontAlgn="base" hangingPunct="0">
      <a:spcBef>
        <a:spcPct val="0"/>
      </a:spcBef>
      <a:spcAft>
        <a:spcPct val="0"/>
      </a:spcAft>
      <a:defRPr kern="1200">
        <a:solidFill>
          <a:schemeClr val="tx1"/>
        </a:solidFill>
        <a:latin typeface="Kabel Bk BT" pitchFamily="34" charset="0"/>
        <a:ea typeface="+mn-ea"/>
        <a:cs typeface="+mn-cs"/>
      </a:defRPr>
    </a:lvl2pPr>
    <a:lvl3pPr marL="914400" algn="r" rtl="0" eaLnBrk="0" fontAlgn="base" hangingPunct="0">
      <a:spcBef>
        <a:spcPct val="0"/>
      </a:spcBef>
      <a:spcAft>
        <a:spcPct val="0"/>
      </a:spcAft>
      <a:defRPr kern="1200">
        <a:solidFill>
          <a:schemeClr val="tx1"/>
        </a:solidFill>
        <a:latin typeface="Kabel Bk BT" pitchFamily="34" charset="0"/>
        <a:ea typeface="+mn-ea"/>
        <a:cs typeface="+mn-cs"/>
      </a:defRPr>
    </a:lvl3pPr>
    <a:lvl4pPr marL="1371600" algn="r" rtl="0" eaLnBrk="0" fontAlgn="base" hangingPunct="0">
      <a:spcBef>
        <a:spcPct val="0"/>
      </a:spcBef>
      <a:spcAft>
        <a:spcPct val="0"/>
      </a:spcAft>
      <a:defRPr kern="1200">
        <a:solidFill>
          <a:schemeClr val="tx1"/>
        </a:solidFill>
        <a:latin typeface="Kabel Bk BT" pitchFamily="34" charset="0"/>
        <a:ea typeface="+mn-ea"/>
        <a:cs typeface="+mn-cs"/>
      </a:defRPr>
    </a:lvl4pPr>
    <a:lvl5pPr marL="1828800" algn="r" rtl="0" eaLnBrk="0" fontAlgn="base" hangingPunct="0">
      <a:spcBef>
        <a:spcPct val="0"/>
      </a:spcBef>
      <a:spcAft>
        <a:spcPct val="0"/>
      </a:spcAft>
      <a:defRPr kern="1200">
        <a:solidFill>
          <a:schemeClr val="tx1"/>
        </a:solidFill>
        <a:latin typeface="Kabel Bk BT" pitchFamily="34" charset="0"/>
        <a:ea typeface="+mn-ea"/>
        <a:cs typeface="+mn-cs"/>
      </a:defRPr>
    </a:lvl5pPr>
    <a:lvl6pPr marL="2286000" algn="l" defTabSz="914400" rtl="0" eaLnBrk="1" latinLnBrk="0" hangingPunct="1">
      <a:defRPr kern="1200">
        <a:solidFill>
          <a:schemeClr val="tx1"/>
        </a:solidFill>
        <a:latin typeface="Kabel Bk BT" pitchFamily="34" charset="0"/>
        <a:ea typeface="+mn-ea"/>
        <a:cs typeface="+mn-cs"/>
      </a:defRPr>
    </a:lvl6pPr>
    <a:lvl7pPr marL="2743200" algn="l" defTabSz="914400" rtl="0" eaLnBrk="1" latinLnBrk="0" hangingPunct="1">
      <a:defRPr kern="1200">
        <a:solidFill>
          <a:schemeClr val="tx1"/>
        </a:solidFill>
        <a:latin typeface="Kabel Bk BT" pitchFamily="34" charset="0"/>
        <a:ea typeface="+mn-ea"/>
        <a:cs typeface="+mn-cs"/>
      </a:defRPr>
    </a:lvl7pPr>
    <a:lvl8pPr marL="3200400" algn="l" defTabSz="914400" rtl="0" eaLnBrk="1" latinLnBrk="0" hangingPunct="1">
      <a:defRPr kern="1200">
        <a:solidFill>
          <a:schemeClr val="tx1"/>
        </a:solidFill>
        <a:latin typeface="Kabel Bk BT" pitchFamily="34" charset="0"/>
        <a:ea typeface="+mn-ea"/>
        <a:cs typeface="+mn-cs"/>
      </a:defRPr>
    </a:lvl8pPr>
    <a:lvl9pPr marL="3657600" algn="l" defTabSz="914400" rtl="0" eaLnBrk="1" latinLnBrk="0" hangingPunct="1">
      <a:defRPr kern="1200">
        <a:solidFill>
          <a:schemeClr val="tx1"/>
        </a:solidFill>
        <a:latin typeface="Kabel Bk BT"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17" autoAdjust="0"/>
    <p:restoredTop sz="94222" autoAdjust="0"/>
  </p:normalViewPr>
  <p:slideViewPr>
    <p:cSldViewPr>
      <p:cViewPr varScale="1">
        <p:scale>
          <a:sx n="86" d="100"/>
          <a:sy n="86" d="100"/>
        </p:scale>
        <p:origin x="1819"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994224E-947C-42C2-A6BA-BC0166A723A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76803" name="Rectangle 3">
            <a:extLst>
              <a:ext uri="{FF2B5EF4-FFF2-40B4-BE49-F238E27FC236}">
                <a16:creationId xmlns:a16="http://schemas.microsoft.com/office/drawing/2014/main" id="{1F4F183E-5588-449A-928B-B70685AC6690}"/>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76804" name="Rectangle 4">
            <a:extLst>
              <a:ext uri="{FF2B5EF4-FFF2-40B4-BE49-F238E27FC236}">
                <a16:creationId xmlns:a16="http://schemas.microsoft.com/office/drawing/2014/main" id="{D14AC8C5-931C-49A4-80DA-B9EC27580F8E}"/>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6805" name="Rectangle 5">
            <a:extLst>
              <a:ext uri="{FF2B5EF4-FFF2-40B4-BE49-F238E27FC236}">
                <a16:creationId xmlns:a16="http://schemas.microsoft.com/office/drawing/2014/main" id="{185F2F55-EAE2-4E1C-A409-EB93D9DC06D7}"/>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6806" name="Rectangle 6">
            <a:extLst>
              <a:ext uri="{FF2B5EF4-FFF2-40B4-BE49-F238E27FC236}">
                <a16:creationId xmlns:a16="http://schemas.microsoft.com/office/drawing/2014/main" id="{95CC05EE-F8D0-4970-BC07-C22F97740DF1}"/>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76807" name="Rectangle 7">
            <a:extLst>
              <a:ext uri="{FF2B5EF4-FFF2-40B4-BE49-F238E27FC236}">
                <a16:creationId xmlns:a16="http://schemas.microsoft.com/office/drawing/2014/main" id="{4B710DD1-E7D2-4C01-B5FC-01CCA1ECB74F}"/>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49CF2CD7-FE84-4AB0-8C1D-74CF71FDB2F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234C44D-EDCB-4E99-9D4F-77AC2710482B}"/>
              </a:ext>
            </a:extLst>
          </p:cNvPr>
          <p:cNvSpPr>
            <a:spLocks noGrp="1" noChangeArrowheads="1"/>
          </p:cNvSpPr>
          <p:nvPr>
            <p:ph type="sldNum" sz="quarter" idx="5"/>
          </p:nvPr>
        </p:nvSpPr>
        <p:spPr>
          <a:ln/>
        </p:spPr>
        <p:txBody>
          <a:bodyPr/>
          <a:lstStyle/>
          <a:p>
            <a:fld id="{8174932E-4BED-4315-9FEA-720F2128D37C}" type="slidenum">
              <a:rPr lang="en-US" altLang="en-US"/>
              <a:pPr/>
              <a:t>1</a:t>
            </a:fld>
            <a:endParaRPr lang="en-US" altLang="en-US"/>
          </a:p>
        </p:txBody>
      </p:sp>
      <p:sp>
        <p:nvSpPr>
          <p:cNvPr id="78850" name="Rectangle 2">
            <a:extLst>
              <a:ext uri="{FF2B5EF4-FFF2-40B4-BE49-F238E27FC236}">
                <a16:creationId xmlns:a16="http://schemas.microsoft.com/office/drawing/2014/main" id="{85070411-D4D8-4B7A-AF2E-3FB6A19F49E8}"/>
              </a:ext>
            </a:extLst>
          </p:cNvPr>
          <p:cNvSpPr>
            <a:spLocks noChangeArrowheads="1" noTextEdit="1"/>
          </p:cNvSpPr>
          <p:nvPr>
            <p:ph type="sldImg"/>
          </p:nvPr>
        </p:nvSpPr>
        <p:spPr>
          <a:ln/>
        </p:spPr>
      </p:sp>
      <p:sp>
        <p:nvSpPr>
          <p:cNvPr id="78851" name="Rectangle 3">
            <a:extLst>
              <a:ext uri="{FF2B5EF4-FFF2-40B4-BE49-F238E27FC236}">
                <a16:creationId xmlns:a16="http://schemas.microsoft.com/office/drawing/2014/main" id="{C7C4A3FB-737A-4EF4-830B-85737534613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D7F1F37-B3A2-4885-A6C3-8DB845345111}"/>
              </a:ext>
            </a:extLst>
          </p:cNvPr>
          <p:cNvSpPr>
            <a:spLocks noGrp="1" noChangeArrowheads="1"/>
          </p:cNvSpPr>
          <p:nvPr>
            <p:ph type="sldNum" sz="quarter" idx="5"/>
          </p:nvPr>
        </p:nvSpPr>
        <p:spPr>
          <a:ln/>
        </p:spPr>
        <p:txBody>
          <a:bodyPr/>
          <a:lstStyle/>
          <a:p>
            <a:fld id="{5ADA338F-E360-4881-BA2E-4B0365211C8C}" type="slidenum">
              <a:rPr lang="en-US" altLang="en-US"/>
              <a:pPr/>
              <a:t>10</a:t>
            </a:fld>
            <a:endParaRPr lang="en-US" altLang="en-US"/>
          </a:p>
        </p:txBody>
      </p:sp>
      <p:sp>
        <p:nvSpPr>
          <p:cNvPr id="87042" name="Rectangle 2">
            <a:extLst>
              <a:ext uri="{FF2B5EF4-FFF2-40B4-BE49-F238E27FC236}">
                <a16:creationId xmlns:a16="http://schemas.microsoft.com/office/drawing/2014/main" id="{B7272EB0-4D49-4DDD-A40C-1BBAD20EBC3D}"/>
              </a:ext>
            </a:extLst>
          </p:cNvPr>
          <p:cNvSpPr>
            <a:spLocks noChangeArrowheads="1" noTextEdit="1"/>
          </p:cNvSpPr>
          <p:nvPr>
            <p:ph type="sldImg"/>
          </p:nvPr>
        </p:nvSpPr>
        <p:spPr>
          <a:ln/>
        </p:spPr>
      </p:sp>
      <p:sp>
        <p:nvSpPr>
          <p:cNvPr id="87043" name="Rectangle 3">
            <a:extLst>
              <a:ext uri="{FF2B5EF4-FFF2-40B4-BE49-F238E27FC236}">
                <a16:creationId xmlns:a16="http://schemas.microsoft.com/office/drawing/2014/main" id="{67DCF671-2C72-4153-BE41-0B5DBD950B9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6F616BC-DB02-4DEA-BE7D-1998E14E56EF}"/>
              </a:ext>
            </a:extLst>
          </p:cNvPr>
          <p:cNvSpPr>
            <a:spLocks noGrp="1" noChangeArrowheads="1"/>
          </p:cNvSpPr>
          <p:nvPr>
            <p:ph type="sldNum" sz="quarter" idx="5"/>
          </p:nvPr>
        </p:nvSpPr>
        <p:spPr>
          <a:ln/>
        </p:spPr>
        <p:txBody>
          <a:bodyPr/>
          <a:lstStyle/>
          <a:p>
            <a:fld id="{B6041F18-1C50-46B0-9F4C-6DD814BDE4EA}" type="slidenum">
              <a:rPr lang="en-US" altLang="en-US"/>
              <a:pPr/>
              <a:t>11</a:t>
            </a:fld>
            <a:endParaRPr lang="en-US" altLang="en-US"/>
          </a:p>
        </p:txBody>
      </p:sp>
      <p:sp>
        <p:nvSpPr>
          <p:cNvPr id="88066" name="Rectangle 2">
            <a:extLst>
              <a:ext uri="{FF2B5EF4-FFF2-40B4-BE49-F238E27FC236}">
                <a16:creationId xmlns:a16="http://schemas.microsoft.com/office/drawing/2014/main" id="{2295AC1B-44C1-422E-B204-C4C21193FA74}"/>
              </a:ext>
            </a:extLst>
          </p:cNvPr>
          <p:cNvSpPr>
            <a:spLocks noChangeArrowheads="1" noTextEdit="1"/>
          </p:cNvSpPr>
          <p:nvPr>
            <p:ph type="sldImg"/>
          </p:nvPr>
        </p:nvSpPr>
        <p:spPr>
          <a:ln/>
        </p:spPr>
      </p:sp>
      <p:sp>
        <p:nvSpPr>
          <p:cNvPr id="88067" name="Rectangle 3">
            <a:extLst>
              <a:ext uri="{FF2B5EF4-FFF2-40B4-BE49-F238E27FC236}">
                <a16:creationId xmlns:a16="http://schemas.microsoft.com/office/drawing/2014/main" id="{DD6A50B8-74FF-4A42-A61B-30D40D275C0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0B8DF93-097B-4492-9276-00B0C26BC5D1}"/>
              </a:ext>
            </a:extLst>
          </p:cNvPr>
          <p:cNvSpPr>
            <a:spLocks noGrp="1" noChangeArrowheads="1"/>
          </p:cNvSpPr>
          <p:nvPr>
            <p:ph type="sldNum" sz="quarter" idx="5"/>
          </p:nvPr>
        </p:nvSpPr>
        <p:spPr>
          <a:ln/>
        </p:spPr>
        <p:txBody>
          <a:bodyPr/>
          <a:lstStyle/>
          <a:p>
            <a:fld id="{23CF29AE-A72B-4602-8564-05F872B4C2DF}" type="slidenum">
              <a:rPr lang="en-US" altLang="en-US"/>
              <a:pPr/>
              <a:t>12</a:t>
            </a:fld>
            <a:endParaRPr lang="en-US" altLang="en-US"/>
          </a:p>
        </p:txBody>
      </p:sp>
      <p:sp>
        <p:nvSpPr>
          <p:cNvPr id="89090" name="Rectangle 2">
            <a:extLst>
              <a:ext uri="{FF2B5EF4-FFF2-40B4-BE49-F238E27FC236}">
                <a16:creationId xmlns:a16="http://schemas.microsoft.com/office/drawing/2014/main" id="{9529293A-AA9C-4511-9660-FE1D55A3657D}"/>
              </a:ext>
            </a:extLst>
          </p:cNvPr>
          <p:cNvSpPr>
            <a:spLocks noChangeArrowheads="1" noTextEdit="1"/>
          </p:cNvSpPr>
          <p:nvPr>
            <p:ph type="sldImg"/>
          </p:nvPr>
        </p:nvSpPr>
        <p:spPr>
          <a:ln/>
        </p:spPr>
      </p:sp>
      <p:sp>
        <p:nvSpPr>
          <p:cNvPr id="89091" name="Rectangle 3">
            <a:extLst>
              <a:ext uri="{FF2B5EF4-FFF2-40B4-BE49-F238E27FC236}">
                <a16:creationId xmlns:a16="http://schemas.microsoft.com/office/drawing/2014/main" id="{1D8C180D-EAC9-45CA-BFF8-80083C9FD1A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0D4A977-76BC-46CA-987C-A0ADC3373AC5}"/>
              </a:ext>
            </a:extLst>
          </p:cNvPr>
          <p:cNvSpPr>
            <a:spLocks noGrp="1" noChangeArrowheads="1"/>
          </p:cNvSpPr>
          <p:nvPr>
            <p:ph type="sldNum" sz="quarter" idx="5"/>
          </p:nvPr>
        </p:nvSpPr>
        <p:spPr>
          <a:ln/>
        </p:spPr>
        <p:txBody>
          <a:bodyPr/>
          <a:lstStyle/>
          <a:p>
            <a:fld id="{5A832DB2-CCFC-494E-90F3-0C8F17004ED6}" type="slidenum">
              <a:rPr lang="en-US" altLang="en-US"/>
              <a:pPr/>
              <a:t>13</a:t>
            </a:fld>
            <a:endParaRPr lang="en-US" altLang="en-US"/>
          </a:p>
        </p:txBody>
      </p:sp>
      <p:sp>
        <p:nvSpPr>
          <p:cNvPr id="90114" name="Rectangle 2">
            <a:extLst>
              <a:ext uri="{FF2B5EF4-FFF2-40B4-BE49-F238E27FC236}">
                <a16:creationId xmlns:a16="http://schemas.microsoft.com/office/drawing/2014/main" id="{2E8764D3-FED6-428C-B5BD-B2C62E692506}"/>
              </a:ext>
            </a:extLst>
          </p:cNvPr>
          <p:cNvSpPr>
            <a:spLocks noChangeArrowheads="1" noTextEdit="1"/>
          </p:cNvSpPr>
          <p:nvPr>
            <p:ph type="sldImg"/>
          </p:nvPr>
        </p:nvSpPr>
        <p:spPr>
          <a:ln/>
        </p:spPr>
      </p:sp>
      <p:sp>
        <p:nvSpPr>
          <p:cNvPr id="90115" name="Rectangle 3">
            <a:extLst>
              <a:ext uri="{FF2B5EF4-FFF2-40B4-BE49-F238E27FC236}">
                <a16:creationId xmlns:a16="http://schemas.microsoft.com/office/drawing/2014/main" id="{5B67177C-17C2-4D2A-8BFF-7677D3B7DC2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63FF609-4CB4-4C83-8CF1-2583620F2B1D}"/>
              </a:ext>
            </a:extLst>
          </p:cNvPr>
          <p:cNvSpPr>
            <a:spLocks noGrp="1" noChangeArrowheads="1"/>
          </p:cNvSpPr>
          <p:nvPr>
            <p:ph type="sldNum" sz="quarter" idx="5"/>
          </p:nvPr>
        </p:nvSpPr>
        <p:spPr>
          <a:ln/>
        </p:spPr>
        <p:txBody>
          <a:bodyPr/>
          <a:lstStyle/>
          <a:p>
            <a:fld id="{3FFD75CA-F0B5-4917-880C-0543D222DAA4}" type="slidenum">
              <a:rPr lang="en-US" altLang="en-US"/>
              <a:pPr/>
              <a:t>14</a:t>
            </a:fld>
            <a:endParaRPr lang="en-US" altLang="en-US"/>
          </a:p>
        </p:txBody>
      </p:sp>
      <p:sp>
        <p:nvSpPr>
          <p:cNvPr id="91138" name="Rectangle 2">
            <a:extLst>
              <a:ext uri="{FF2B5EF4-FFF2-40B4-BE49-F238E27FC236}">
                <a16:creationId xmlns:a16="http://schemas.microsoft.com/office/drawing/2014/main" id="{C10C24C1-871C-4E26-B384-3B1E99C7FE4C}"/>
              </a:ext>
            </a:extLst>
          </p:cNvPr>
          <p:cNvSpPr>
            <a:spLocks noChangeArrowheads="1" noTextEdit="1"/>
          </p:cNvSpPr>
          <p:nvPr>
            <p:ph type="sldImg"/>
          </p:nvPr>
        </p:nvSpPr>
        <p:spPr>
          <a:ln/>
        </p:spPr>
      </p:sp>
      <p:sp>
        <p:nvSpPr>
          <p:cNvPr id="91139" name="Rectangle 3">
            <a:extLst>
              <a:ext uri="{FF2B5EF4-FFF2-40B4-BE49-F238E27FC236}">
                <a16:creationId xmlns:a16="http://schemas.microsoft.com/office/drawing/2014/main" id="{D7AB9AE6-9B3E-45A1-8585-01755CB0A26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9894B2D-CDB4-4374-844C-A0FDE64A41BC}"/>
              </a:ext>
            </a:extLst>
          </p:cNvPr>
          <p:cNvSpPr>
            <a:spLocks noGrp="1" noChangeArrowheads="1"/>
          </p:cNvSpPr>
          <p:nvPr>
            <p:ph type="sldNum" sz="quarter" idx="5"/>
          </p:nvPr>
        </p:nvSpPr>
        <p:spPr>
          <a:ln/>
        </p:spPr>
        <p:txBody>
          <a:bodyPr/>
          <a:lstStyle/>
          <a:p>
            <a:fld id="{8B661EEC-281A-4D74-990F-A7533E113237}" type="slidenum">
              <a:rPr lang="en-US" altLang="en-US"/>
              <a:pPr/>
              <a:t>15</a:t>
            </a:fld>
            <a:endParaRPr lang="en-US" altLang="en-US"/>
          </a:p>
        </p:txBody>
      </p:sp>
      <p:sp>
        <p:nvSpPr>
          <p:cNvPr id="92162" name="Rectangle 2">
            <a:extLst>
              <a:ext uri="{FF2B5EF4-FFF2-40B4-BE49-F238E27FC236}">
                <a16:creationId xmlns:a16="http://schemas.microsoft.com/office/drawing/2014/main" id="{303DB5FD-16D1-43F3-8B09-384FB9B9FD50}"/>
              </a:ext>
            </a:extLst>
          </p:cNvPr>
          <p:cNvSpPr>
            <a:spLocks noChangeArrowheads="1" noTextEdit="1"/>
          </p:cNvSpPr>
          <p:nvPr>
            <p:ph type="sldImg"/>
          </p:nvPr>
        </p:nvSpPr>
        <p:spPr>
          <a:ln/>
        </p:spPr>
      </p:sp>
      <p:sp>
        <p:nvSpPr>
          <p:cNvPr id="92163" name="Rectangle 3">
            <a:extLst>
              <a:ext uri="{FF2B5EF4-FFF2-40B4-BE49-F238E27FC236}">
                <a16:creationId xmlns:a16="http://schemas.microsoft.com/office/drawing/2014/main" id="{9BE7CC34-BB2D-49AB-B8DD-BA831A0DF77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873DCA8-D052-4460-BFE5-A3A97957064C}"/>
              </a:ext>
            </a:extLst>
          </p:cNvPr>
          <p:cNvSpPr>
            <a:spLocks noGrp="1" noChangeArrowheads="1"/>
          </p:cNvSpPr>
          <p:nvPr>
            <p:ph type="sldNum" sz="quarter" idx="5"/>
          </p:nvPr>
        </p:nvSpPr>
        <p:spPr>
          <a:ln/>
        </p:spPr>
        <p:txBody>
          <a:bodyPr/>
          <a:lstStyle/>
          <a:p>
            <a:fld id="{8A301729-1FCB-4271-B8F2-2E593808EECB}" type="slidenum">
              <a:rPr lang="en-US" altLang="en-US"/>
              <a:pPr/>
              <a:t>16</a:t>
            </a:fld>
            <a:endParaRPr lang="en-US" altLang="en-US"/>
          </a:p>
        </p:txBody>
      </p:sp>
      <p:sp>
        <p:nvSpPr>
          <p:cNvPr id="93186" name="Rectangle 2">
            <a:extLst>
              <a:ext uri="{FF2B5EF4-FFF2-40B4-BE49-F238E27FC236}">
                <a16:creationId xmlns:a16="http://schemas.microsoft.com/office/drawing/2014/main" id="{B4D31BC1-AAB4-42EB-A1DA-A62059E4ED5A}"/>
              </a:ext>
            </a:extLst>
          </p:cNvPr>
          <p:cNvSpPr>
            <a:spLocks noChangeArrowheads="1" noTextEdit="1"/>
          </p:cNvSpPr>
          <p:nvPr>
            <p:ph type="sldImg"/>
          </p:nvPr>
        </p:nvSpPr>
        <p:spPr>
          <a:ln/>
        </p:spPr>
      </p:sp>
      <p:sp>
        <p:nvSpPr>
          <p:cNvPr id="93187" name="Rectangle 3">
            <a:extLst>
              <a:ext uri="{FF2B5EF4-FFF2-40B4-BE49-F238E27FC236}">
                <a16:creationId xmlns:a16="http://schemas.microsoft.com/office/drawing/2014/main" id="{3E03F4D8-EF3A-46F1-899C-D20A78513B0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274AE4D-3790-403E-897D-E3F2E2D989D5}"/>
              </a:ext>
            </a:extLst>
          </p:cNvPr>
          <p:cNvSpPr>
            <a:spLocks noGrp="1" noChangeArrowheads="1"/>
          </p:cNvSpPr>
          <p:nvPr>
            <p:ph type="sldNum" sz="quarter" idx="5"/>
          </p:nvPr>
        </p:nvSpPr>
        <p:spPr>
          <a:ln/>
        </p:spPr>
        <p:txBody>
          <a:bodyPr/>
          <a:lstStyle/>
          <a:p>
            <a:fld id="{BB41ECEE-2E2C-4E92-8C37-67405FA0CAAD}" type="slidenum">
              <a:rPr lang="en-US" altLang="en-US"/>
              <a:pPr/>
              <a:t>17</a:t>
            </a:fld>
            <a:endParaRPr lang="en-US" altLang="en-US"/>
          </a:p>
        </p:txBody>
      </p:sp>
      <p:sp>
        <p:nvSpPr>
          <p:cNvPr id="94210" name="Rectangle 2">
            <a:extLst>
              <a:ext uri="{FF2B5EF4-FFF2-40B4-BE49-F238E27FC236}">
                <a16:creationId xmlns:a16="http://schemas.microsoft.com/office/drawing/2014/main" id="{920EF00B-6E23-4A29-88C5-B3B26201C655}"/>
              </a:ext>
            </a:extLst>
          </p:cNvPr>
          <p:cNvSpPr>
            <a:spLocks noChangeArrowheads="1" noTextEdit="1"/>
          </p:cNvSpPr>
          <p:nvPr>
            <p:ph type="sldImg"/>
          </p:nvPr>
        </p:nvSpPr>
        <p:spPr>
          <a:ln/>
        </p:spPr>
      </p:sp>
      <p:sp>
        <p:nvSpPr>
          <p:cNvPr id="94211" name="Rectangle 3">
            <a:extLst>
              <a:ext uri="{FF2B5EF4-FFF2-40B4-BE49-F238E27FC236}">
                <a16:creationId xmlns:a16="http://schemas.microsoft.com/office/drawing/2014/main" id="{0F2786DC-620B-4047-8A6F-7E41288D0B9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3FE2692-44FB-4B59-BC0C-56E729027901}"/>
              </a:ext>
            </a:extLst>
          </p:cNvPr>
          <p:cNvSpPr>
            <a:spLocks noGrp="1" noChangeArrowheads="1"/>
          </p:cNvSpPr>
          <p:nvPr>
            <p:ph type="sldNum" sz="quarter" idx="5"/>
          </p:nvPr>
        </p:nvSpPr>
        <p:spPr>
          <a:ln/>
        </p:spPr>
        <p:txBody>
          <a:bodyPr/>
          <a:lstStyle/>
          <a:p>
            <a:fld id="{0BA06E3E-B412-4748-9945-C0FEE7150BBA}" type="slidenum">
              <a:rPr lang="en-US" altLang="en-US"/>
              <a:pPr/>
              <a:t>18</a:t>
            </a:fld>
            <a:endParaRPr lang="en-US" altLang="en-US"/>
          </a:p>
        </p:txBody>
      </p:sp>
      <p:sp>
        <p:nvSpPr>
          <p:cNvPr id="95234" name="Rectangle 2">
            <a:extLst>
              <a:ext uri="{FF2B5EF4-FFF2-40B4-BE49-F238E27FC236}">
                <a16:creationId xmlns:a16="http://schemas.microsoft.com/office/drawing/2014/main" id="{846C2F46-BB60-4642-93C6-DE0FF6BC5C22}"/>
              </a:ext>
            </a:extLst>
          </p:cNvPr>
          <p:cNvSpPr>
            <a:spLocks noChangeArrowheads="1" noTextEdit="1"/>
          </p:cNvSpPr>
          <p:nvPr>
            <p:ph type="sldImg"/>
          </p:nvPr>
        </p:nvSpPr>
        <p:spPr>
          <a:ln/>
        </p:spPr>
      </p:sp>
      <p:sp>
        <p:nvSpPr>
          <p:cNvPr id="95235" name="Rectangle 3">
            <a:extLst>
              <a:ext uri="{FF2B5EF4-FFF2-40B4-BE49-F238E27FC236}">
                <a16:creationId xmlns:a16="http://schemas.microsoft.com/office/drawing/2014/main" id="{9F4A674E-080C-4790-846E-9883AA863DD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5BBDA34-4D73-4D5C-9826-6D23E28494FC}"/>
              </a:ext>
            </a:extLst>
          </p:cNvPr>
          <p:cNvSpPr>
            <a:spLocks noGrp="1" noChangeArrowheads="1"/>
          </p:cNvSpPr>
          <p:nvPr>
            <p:ph type="sldNum" sz="quarter" idx="5"/>
          </p:nvPr>
        </p:nvSpPr>
        <p:spPr>
          <a:ln/>
        </p:spPr>
        <p:txBody>
          <a:bodyPr/>
          <a:lstStyle/>
          <a:p>
            <a:fld id="{42EA0C0D-844B-4164-BA4E-E18923A0C17B}" type="slidenum">
              <a:rPr lang="en-US" altLang="en-US"/>
              <a:pPr/>
              <a:t>19</a:t>
            </a:fld>
            <a:endParaRPr lang="en-US" altLang="en-US"/>
          </a:p>
        </p:txBody>
      </p:sp>
      <p:sp>
        <p:nvSpPr>
          <p:cNvPr id="96258" name="Rectangle 2">
            <a:extLst>
              <a:ext uri="{FF2B5EF4-FFF2-40B4-BE49-F238E27FC236}">
                <a16:creationId xmlns:a16="http://schemas.microsoft.com/office/drawing/2014/main" id="{B303D61D-D156-4541-8D5B-2B30A5603696}"/>
              </a:ext>
            </a:extLst>
          </p:cNvPr>
          <p:cNvSpPr>
            <a:spLocks noChangeArrowheads="1" noTextEdit="1"/>
          </p:cNvSpPr>
          <p:nvPr>
            <p:ph type="sldImg"/>
          </p:nvPr>
        </p:nvSpPr>
        <p:spPr>
          <a:ln/>
        </p:spPr>
      </p:sp>
      <p:sp>
        <p:nvSpPr>
          <p:cNvPr id="96259" name="Rectangle 3">
            <a:extLst>
              <a:ext uri="{FF2B5EF4-FFF2-40B4-BE49-F238E27FC236}">
                <a16:creationId xmlns:a16="http://schemas.microsoft.com/office/drawing/2014/main" id="{E36B8782-B51A-41BB-9291-8546AEC01D6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1C69CC5-CE74-4292-BCE6-A604CF705BB4}"/>
              </a:ext>
            </a:extLst>
          </p:cNvPr>
          <p:cNvSpPr>
            <a:spLocks noGrp="1" noChangeArrowheads="1"/>
          </p:cNvSpPr>
          <p:nvPr>
            <p:ph type="sldNum" sz="quarter" idx="5"/>
          </p:nvPr>
        </p:nvSpPr>
        <p:spPr>
          <a:ln/>
        </p:spPr>
        <p:txBody>
          <a:bodyPr/>
          <a:lstStyle/>
          <a:p>
            <a:fld id="{60E61C6A-9BAD-4149-84FA-B5CF8926A731}" type="slidenum">
              <a:rPr lang="en-US" altLang="en-US"/>
              <a:pPr/>
              <a:t>2</a:t>
            </a:fld>
            <a:endParaRPr lang="en-US" altLang="en-US"/>
          </a:p>
        </p:txBody>
      </p:sp>
      <p:sp>
        <p:nvSpPr>
          <p:cNvPr id="77826" name="Rectangle 2">
            <a:extLst>
              <a:ext uri="{FF2B5EF4-FFF2-40B4-BE49-F238E27FC236}">
                <a16:creationId xmlns:a16="http://schemas.microsoft.com/office/drawing/2014/main" id="{6FBB4833-70B7-4318-B0B8-E0D2096A6BAB}"/>
              </a:ext>
            </a:extLst>
          </p:cNvPr>
          <p:cNvSpPr>
            <a:spLocks noChangeArrowheads="1" noTextEdit="1"/>
          </p:cNvSpPr>
          <p:nvPr>
            <p:ph type="sldImg"/>
          </p:nvPr>
        </p:nvSpPr>
        <p:spPr>
          <a:ln/>
        </p:spPr>
      </p:sp>
      <p:sp>
        <p:nvSpPr>
          <p:cNvPr id="77827" name="Rectangle 3">
            <a:extLst>
              <a:ext uri="{FF2B5EF4-FFF2-40B4-BE49-F238E27FC236}">
                <a16:creationId xmlns:a16="http://schemas.microsoft.com/office/drawing/2014/main" id="{86CAD148-74C7-4AA4-A762-3A572C15F6A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A830434-2FD8-4616-BC1C-EB05A720A9E9}"/>
              </a:ext>
            </a:extLst>
          </p:cNvPr>
          <p:cNvSpPr>
            <a:spLocks noGrp="1" noChangeArrowheads="1"/>
          </p:cNvSpPr>
          <p:nvPr>
            <p:ph type="sldNum" sz="quarter" idx="5"/>
          </p:nvPr>
        </p:nvSpPr>
        <p:spPr>
          <a:ln/>
        </p:spPr>
        <p:txBody>
          <a:bodyPr/>
          <a:lstStyle/>
          <a:p>
            <a:fld id="{D2DA8535-FDE9-4702-B7E9-9A0C9966B69A}" type="slidenum">
              <a:rPr lang="en-US" altLang="en-US"/>
              <a:pPr/>
              <a:t>20</a:t>
            </a:fld>
            <a:endParaRPr lang="en-US" altLang="en-US"/>
          </a:p>
        </p:txBody>
      </p:sp>
      <p:sp>
        <p:nvSpPr>
          <p:cNvPr id="97282" name="Rectangle 2">
            <a:extLst>
              <a:ext uri="{FF2B5EF4-FFF2-40B4-BE49-F238E27FC236}">
                <a16:creationId xmlns:a16="http://schemas.microsoft.com/office/drawing/2014/main" id="{AE6F9D66-1D8A-41C9-BB94-28B4B3FC7098}"/>
              </a:ext>
            </a:extLst>
          </p:cNvPr>
          <p:cNvSpPr>
            <a:spLocks noChangeArrowheads="1" noTextEdit="1"/>
          </p:cNvSpPr>
          <p:nvPr>
            <p:ph type="sldImg"/>
          </p:nvPr>
        </p:nvSpPr>
        <p:spPr>
          <a:ln/>
        </p:spPr>
      </p:sp>
      <p:sp>
        <p:nvSpPr>
          <p:cNvPr id="97283" name="Rectangle 3">
            <a:extLst>
              <a:ext uri="{FF2B5EF4-FFF2-40B4-BE49-F238E27FC236}">
                <a16:creationId xmlns:a16="http://schemas.microsoft.com/office/drawing/2014/main" id="{178395C2-43DE-4971-B64A-9F6169FF0DC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B9E3E32-82DA-4F15-B87D-70BAABB36AC8}"/>
              </a:ext>
            </a:extLst>
          </p:cNvPr>
          <p:cNvSpPr>
            <a:spLocks noGrp="1" noChangeArrowheads="1"/>
          </p:cNvSpPr>
          <p:nvPr>
            <p:ph type="sldNum" sz="quarter" idx="5"/>
          </p:nvPr>
        </p:nvSpPr>
        <p:spPr>
          <a:ln/>
        </p:spPr>
        <p:txBody>
          <a:bodyPr/>
          <a:lstStyle/>
          <a:p>
            <a:fld id="{730EB5F5-BAA4-4E1C-BC03-3C735F659E4E}" type="slidenum">
              <a:rPr lang="en-US" altLang="en-US"/>
              <a:pPr/>
              <a:t>21</a:t>
            </a:fld>
            <a:endParaRPr lang="en-US" altLang="en-US"/>
          </a:p>
        </p:txBody>
      </p:sp>
      <p:sp>
        <p:nvSpPr>
          <p:cNvPr id="98306" name="Rectangle 2">
            <a:extLst>
              <a:ext uri="{FF2B5EF4-FFF2-40B4-BE49-F238E27FC236}">
                <a16:creationId xmlns:a16="http://schemas.microsoft.com/office/drawing/2014/main" id="{AF56549D-091D-4CD7-AD39-D2557365EF68}"/>
              </a:ext>
            </a:extLst>
          </p:cNvPr>
          <p:cNvSpPr>
            <a:spLocks noChangeArrowheads="1" noTextEdit="1"/>
          </p:cNvSpPr>
          <p:nvPr>
            <p:ph type="sldImg"/>
          </p:nvPr>
        </p:nvSpPr>
        <p:spPr>
          <a:ln/>
        </p:spPr>
      </p:sp>
      <p:sp>
        <p:nvSpPr>
          <p:cNvPr id="98307" name="Rectangle 3">
            <a:extLst>
              <a:ext uri="{FF2B5EF4-FFF2-40B4-BE49-F238E27FC236}">
                <a16:creationId xmlns:a16="http://schemas.microsoft.com/office/drawing/2014/main" id="{D5817BB2-E20E-454B-BD68-69FB5C5DA40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01770FC-EC7F-4BF5-B125-1604C25BA81B}"/>
              </a:ext>
            </a:extLst>
          </p:cNvPr>
          <p:cNvSpPr>
            <a:spLocks noGrp="1" noChangeArrowheads="1"/>
          </p:cNvSpPr>
          <p:nvPr>
            <p:ph type="sldNum" sz="quarter" idx="5"/>
          </p:nvPr>
        </p:nvSpPr>
        <p:spPr>
          <a:ln/>
        </p:spPr>
        <p:txBody>
          <a:bodyPr/>
          <a:lstStyle/>
          <a:p>
            <a:fld id="{EC538B45-1ADA-4D47-82AF-E1BE4627C93F}" type="slidenum">
              <a:rPr lang="en-US" altLang="en-US"/>
              <a:pPr/>
              <a:t>22</a:t>
            </a:fld>
            <a:endParaRPr lang="en-US" altLang="en-US"/>
          </a:p>
        </p:txBody>
      </p:sp>
      <p:sp>
        <p:nvSpPr>
          <p:cNvPr id="99330" name="Rectangle 2">
            <a:extLst>
              <a:ext uri="{FF2B5EF4-FFF2-40B4-BE49-F238E27FC236}">
                <a16:creationId xmlns:a16="http://schemas.microsoft.com/office/drawing/2014/main" id="{7096C17A-2177-4136-B4DE-938272F0A21A}"/>
              </a:ext>
            </a:extLst>
          </p:cNvPr>
          <p:cNvSpPr>
            <a:spLocks noChangeArrowheads="1" noTextEdit="1"/>
          </p:cNvSpPr>
          <p:nvPr>
            <p:ph type="sldImg"/>
          </p:nvPr>
        </p:nvSpPr>
        <p:spPr>
          <a:ln/>
        </p:spPr>
      </p:sp>
      <p:sp>
        <p:nvSpPr>
          <p:cNvPr id="99331" name="Rectangle 3">
            <a:extLst>
              <a:ext uri="{FF2B5EF4-FFF2-40B4-BE49-F238E27FC236}">
                <a16:creationId xmlns:a16="http://schemas.microsoft.com/office/drawing/2014/main" id="{98FA8B0E-7D40-44AC-B765-84DEB0CA00F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2830D35-1611-4B4B-B0F1-17DFF078C2C1}"/>
              </a:ext>
            </a:extLst>
          </p:cNvPr>
          <p:cNvSpPr>
            <a:spLocks noGrp="1" noChangeArrowheads="1"/>
          </p:cNvSpPr>
          <p:nvPr>
            <p:ph type="sldNum" sz="quarter" idx="5"/>
          </p:nvPr>
        </p:nvSpPr>
        <p:spPr>
          <a:ln/>
        </p:spPr>
        <p:txBody>
          <a:bodyPr/>
          <a:lstStyle/>
          <a:p>
            <a:fld id="{1A1B835E-D1D3-4975-991A-65935C6BC68D}" type="slidenum">
              <a:rPr lang="en-US" altLang="en-US"/>
              <a:pPr/>
              <a:t>23</a:t>
            </a:fld>
            <a:endParaRPr lang="en-US" altLang="en-US"/>
          </a:p>
        </p:txBody>
      </p:sp>
      <p:sp>
        <p:nvSpPr>
          <p:cNvPr id="100354" name="Rectangle 2">
            <a:extLst>
              <a:ext uri="{FF2B5EF4-FFF2-40B4-BE49-F238E27FC236}">
                <a16:creationId xmlns:a16="http://schemas.microsoft.com/office/drawing/2014/main" id="{FA9B42C1-BC7C-4256-B388-E146574C3DF9}"/>
              </a:ext>
            </a:extLst>
          </p:cNvPr>
          <p:cNvSpPr>
            <a:spLocks noChangeArrowheads="1" noTextEdit="1"/>
          </p:cNvSpPr>
          <p:nvPr>
            <p:ph type="sldImg"/>
          </p:nvPr>
        </p:nvSpPr>
        <p:spPr>
          <a:ln/>
        </p:spPr>
      </p:sp>
      <p:sp>
        <p:nvSpPr>
          <p:cNvPr id="100355" name="Rectangle 3">
            <a:extLst>
              <a:ext uri="{FF2B5EF4-FFF2-40B4-BE49-F238E27FC236}">
                <a16:creationId xmlns:a16="http://schemas.microsoft.com/office/drawing/2014/main" id="{1C1F8F35-041F-4DC5-8318-322BC29CA38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4553231-EE89-4BCE-B1DA-5DE711462BA9}"/>
              </a:ext>
            </a:extLst>
          </p:cNvPr>
          <p:cNvSpPr>
            <a:spLocks noGrp="1" noChangeArrowheads="1"/>
          </p:cNvSpPr>
          <p:nvPr>
            <p:ph type="sldNum" sz="quarter" idx="5"/>
          </p:nvPr>
        </p:nvSpPr>
        <p:spPr>
          <a:ln/>
        </p:spPr>
        <p:txBody>
          <a:bodyPr/>
          <a:lstStyle/>
          <a:p>
            <a:fld id="{A1AA40C9-F6F1-48D3-B68B-D30C7DA62CC2}" type="slidenum">
              <a:rPr lang="en-US" altLang="en-US"/>
              <a:pPr/>
              <a:t>24</a:t>
            </a:fld>
            <a:endParaRPr lang="en-US" altLang="en-US"/>
          </a:p>
        </p:txBody>
      </p:sp>
      <p:sp>
        <p:nvSpPr>
          <p:cNvPr id="101378" name="Rectangle 2">
            <a:extLst>
              <a:ext uri="{FF2B5EF4-FFF2-40B4-BE49-F238E27FC236}">
                <a16:creationId xmlns:a16="http://schemas.microsoft.com/office/drawing/2014/main" id="{0F11DC31-1C97-42EA-8245-D9A77B36BE93}"/>
              </a:ext>
            </a:extLst>
          </p:cNvPr>
          <p:cNvSpPr>
            <a:spLocks noChangeArrowheads="1" noTextEdit="1"/>
          </p:cNvSpPr>
          <p:nvPr>
            <p:ph type="sldImg"/>
          </p:nvPr>
        </p:nvSpPr>
        <p:spPr>
          <a:ln/>
        </p:spPr>
      </p:sp>
      <p:sp>
        <p:nvSpPr>
          <p:cNvPr id="101379" name="Rectangle 3">
            <a:extLst>
              <a:ext uri="{FF2B5EF4-FFF2-40B4-BE49-F238E27FC236}">
                <a16:creationId xmlns:a16="http://schemas.microsoft.com/office/drawing/2014/main" id="{D1522570-E584-4033-AD90-94AA7B14266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A12071B-4A35-407A-9B17-C729E438B427}"/>
              </a:ext>
            </a:extLst>
          </p:cNvPr>
          <p:cNvSpPr>
            <a:spLocks noGrp="1" noChangeArrowheads="1"/>
          </p:cNvSpPr>
          <p:nvPr>
            <p:ph type="sldNum" sz="quarter" idx="5"/>
          </p:nvPr>
        </p:nvSpPr>
        <p:spPr>
          <a:ln/>
        </p:spPr>
        <p:txBody>
          <a:bodyPr/>
          <a:lstStyle/>
          <a:p>
            <a:fld id="{DD338EC3-608D-4A36-B725-9788D3977D32}" type="slidenum">
              <a:rPr lang="en-US" altLang="en-US"/>
              <a:pPr/>
              <a:t>25</a:t>
            </a:fld>
            <a:endParaRPr lang="en-US" altLang="en-US"/>
          </a:p>
        </p:txBody>
      </p:sp>
      <p:sp>
        <p:nvSpPr>
          <p:cNvPr id="102402" name="Rectangle 2">
            <a:extLst>
              <a:ext uri="{FF2B5EF4-FFF2-40B4-BE49-F238E27FC236}">
                <a16:creationId xmlns:a16="http://schemas.microsoft.com/office/drawing/2014/main" id="{6E7F7889-7DAD-44D9-BB32-1C9A0BC9138B}"/>
              </a:ext>
            </a:extLst>
          </p:cNvPr>
          <p:cNvSpPr>
            <a:spLocks noChangeArrowheads="1" noTextEdit="1"/>
          </p:cNvSpPr>
          <p:nvPr>
            <p:ph type="sldImg"/>
          </p:nvPr>
        </p:nvSpPr>
        <p:spPr>
          <a:ln/>
        </p:spPr>
      </p:sp>
      <p:sp>
        <p:nvSpPr>
          <p:cNvPr id="102403" name="Rectangle 3">
            <a:extLst>
              <a:ext uri="{FF2B5EF4-FFF2-40B4-BE49-F238E27FC236}">
                <a16:creationId xmlns:a16="http://schemas.microsoft.com/office/drawing/2014/main" id="{DDDACBAD-908F-4AEC-8673-A5C28168DA3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CCB46B4-1D5F-49C5-933C-59B06B494081}"/>
              </a:ext>
            </a:extLst>
          </p:cNvPr>
          <p:cNvSpPr>
            <a:spLocks noGrp="1" noChangeArrowheads="1"/>
          </p:cNvSpPr>
          <p:nvPr>
            <p:ph type="sldNum" sz="quarter" idx="5"/>
          </p:nvPr>
        </p:nvSpPr>
        <p:spPr>
          <a:ln/>
        </p:spPr>
        <p:txBody>
          <a:bodyPr/>
          <a:lstStyle/>
          <a:p>
            <a:fld id="{27C1820E-47F7-496F-9F4C-DEA5EEA938E5}" type="slidenum">
              <a:rPr lang="en-US" altLang="en-US"/>
              <a:pPr/>
              <a:t>26</a:t>
            </a:fld>
            <a:endParaRPr lang="en-US" altLang="en-US"/>
          </a:p>
        </p:txBody>
      </p:sp>
      <p:sp>
        <p:nvSpPr>
          <p:cNvPr id="103426" name="Rectangle 2">
            <a:extLst>
              <a:ext uri="{FF2B5EF4-FFF2-40B4-BE49-F238E27FC236}">
                <a16:creationId xmlns:a16="http://schemas.microsoft.com/office/drawing/2014/main" id="{3185BF64-E871-4868-90E3-937C72434897}"/>
              </a:ext>
            </a:extLst>
          </p:cNvPr>
          <p:cNvSpPr>
            <a:spLocks noChangeArrowheads="1" noTextEdit="1"/>
          </p:cNvSpPr>
          <p:nvPr>
            <p:ph type="sldImg"/>
          </p:nvPr>
        </p:nvSpPr>
        <p:spPr>
          <a:ln/>
        </p:spPr>
      </p:sp>
      <p:sp>
        <p:nvSpPr>
          <p:cNvPr id="103427" name="Rectangle 3">
            <a:extLst>
              <a:ext uri="{FF2B5EF4-FFF2-40B4-BE49-F238E27FC236}">
                <a16:creationId xmlns:a16="http://schemas.microsoft.com/office/drawing/2014/main" id="{0D81CDC9-C120-49AB-A9F6-2C34883768F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3EFD625-D617-4C83-9B76-348A84F4B1AA}"/>
              </a:ext>
            </a:extLst>
          </p:cNvPr>
          <p:cNvSpPr>
            <a:spLocks noGrp="1" noChangeArrowheads="1"/>
          </p:cNvSpPr>
          <p:nvPr>
            <p:ph type="sldNum" sz="quarter" idx="5"/>
          </p:nvPr>
        </p:nvSpPr>
        <p:spPr>
          <a:ln/>
        </p:spPr>
        <p:txBody>
          <a:bodyPr/>
          <a:lstStyle/>
          <a:p>
            <a:fld id="{F48B10AD-CEAD-407D-AC60-F06B69475533}" type="slidenum">
              <a:rPr lang="en-US" altLang="en-US"/>
              <a:pPr/>
              <a:t>27</a:t>
            </a:fld>
            <a:endParaRPr lang="en-US" altLang="en-US"/>
          </a:p>
        </p:txBody>
      </p:sp>
      <p:sp>
        <p:nvSpPr>
          <p:cNvPr id="104450" name="Rectangle 2">
            <a:extLst>
              <a:ext uri="{FF2B5EF4-FFF2-40B4-BE49-F238E27FC236}">
                <a16:creationId xmlns:a16="http://schemas.microsoft.com/office/drawing/2014/main" id="{F024BD78-2F45-48B5-8081-4FB3A4FDAFCC}"/>
              </a:ext>
            </a:extLst>
          </p:cNvPr>
          <p:cNvSpPr>
            <a:spLocks noChangeArrowheads="1" noTextEdit="1"/>
          </p:cNvSpPr>
          <p:nvPr>
            <p:ph type="sldImg"/>
          </p:nvPr>
        </p:nvSpPr>
        <p:spPr>
          <a:ln/>
        </p:spPr>
      </p:sp>
      <p:sp>
        <p:nvSpPr>
          <p:cNvPr id="104451" name="Rectangle 3">
            <a:extLst>
              <a:ext uri="{FF2B5EF4-FFF2-40B4-BE49-F238E27FC236}">
                <a16:creationId xmlns:a16="http://schemas.microsoft.com/office/drawing/2014/main" id="{6266ACE4-DA2D-4F8E-AC4C-8D20F2AC177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652D07E-3527-4141-A020-EB2F0793CD03}"/>
              </a:ext>
            </a:extLst>
          </p:cNvPr>
          <p:cNvSpPr>
            <a:spLocks noGrp="1" noChangeArrowheads="1"/>
          </p:cNvSpPr>
          <p:nvPr>
            <p:ph type="sldNum" sz="quarter" idx="5"/>
          </p:nvPr>
        </p:nvSpPr>
        <p:spPr>
          <a:ln/>
        </p:spPr>
        <p:txBody>
          <a:bodyPr/>
          <a:lstStyle/>
          <a:p>
            <a:fld id="{691FF593-8804-49C9-A55B-C91559DE65F4}" type="slidenum">
              <a:rPr lang="en-US" altLang="en-US"/>
              <a:pPr/>
              <a:t>28</a:t>
            </a:fld>
            <a:endParaRPr lang="en-US" altLang="en-US"/>
          </a:p>
        </p:txBody>
      </p:sp>
      <p:sp>
        <p:nvSpPr>
          <p:cNvPr id="105474" name="Rectangle 2">
            <a:extLst>
              <a:ext uri="{FF2B5EF4-FFF2-40B4-BE49-F238E27FC236}">
                <a16:creationId xmlns:a16="http://schemas.microsoft.com/office/drawing/2014/main" id="{18B6E157-F88E-46A1-ADC6-90D43A1B915C}"/>
              </a:ext>
            </a:extLst>
          </p:cNvPr>
          <p:cNvSpPr>
            <a:spLocks noChangeArrowheads="1" noTextEdit="1"/>
          </p:cNvSpPr>
          <p:nvPr>
            <p:ph type="sldImg"/>
          </p:nvPr>
        </p:nvSpPr>
        <p:spPr>
          <a:ln/>
        </p:spPr>
      </p:sp>
      <p:sp>
        <p:nvSpPr>
          <p:cNvPr id="105475" name="Rectangle 3">
            <a:extLst>
              <a:ext uri="{FF2B5EF4-FFF2-40B4-BE49-F238E27FC236}">
                <a16:creationId xmlns:a16="http://schemas.microsoft.com/office/drawing/2014/main" id="{5E759E42-A168-4B11-9C76-7339FAEE59D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C9DFD11-5275-4329-BA48-FBA7E032DC68}"/>
              </a:ext>
            </a:extLst>
          </p:cNvPr>
          <p:cNvSpPr>
            <a:spLocks noGrp="1" noChangeArrowheads="1"/>
          </p:cNvSpPr>
          <p:nvPr>
            <p:ph type="sldNum" sz="quarter" idx="5"/>
          </p:nvPr>
        </p:nvSpPr>
        <p:spPr>
          <a:ln/>
        </p:spPr>
        <p:txBody>
          <a:bodyPr/>
          <a:lstStyle/>
          <a:p>
            <a:fld id="{350E1A26-041E-4EB2-A4CE-3B15B892C748}" type="slidenum">
              <a:rPr lang="en-US" altLang="en-US"/>
              <a:pPr/>
              <a:t>29</a:t>
            </a:fld>
            <a:endParaRPr lang="en-US" altLang="en-US"/>
          </a:p>
        </p:txBody>
      </p:sp>
      <p:sp>
        <p:nvSpPr>
          <p:cNvPr id="106498" name="Rectangle 2">
            <a:extLst>
              <a:ext uri="{FF2B5EF4-FFF2-40B4-BE49-F238E27FC236}">
                <a16:creationId xmlns:a16="http://schemas.microsoft.com/office/drawing/2014/main" id="{B751EE30-D63A-4440-ABB7-51EAF8B34FEF}"/>
              </a:ext>
            </a:extLst>
          </p:cNvPr>
          <p:cNvSpPr>
            <a:spLocks noChangeArrowheads="1" noTextEdit="1"/>
          </p:cNvSpPr>
          <p:nvPr>
            <p:ph type="sldImg"/>
          </p:nvPr>
        </p:nvSpPr>
        <p:spPr>
          <a:ln/>
        </p:spPr>
      </p:sp>
      <p:sp>
        <p:nvSpPr>
          <p:cNvPr id="106499" name="Rectangle 3">
            <a:extLst>
              <a:ext uri="{FF2B5EF4-FFF2-40B4-BE49-F238E27FC236}">
                <a16:creationId xmlns:a16="http://schemas.microsoft.com/office/drawing/2014/main" id="{27AADB3C-C00C-42D7-93F4-1ADC74050C3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C106751-95FF-47A2-9EDC-7840C2BA33FE}"/>
              </a:ext>
            </a:extLst>
          </p:cNvPr>
          <p:cNvSpPr>
            <a:spLocks noGrp="1" noChangeArrowheads="1"/>
          </p:cNvSpPr>
          <p:nvPr>
            <p:ph type="sldNum" sz="quarter" idx="5"/>
          </p:nvPr>
        </p:nvSpPr>
        <p:spPr>
          <a:ln/>
        </p:spPr>
        <p:txBody>
          <a:bodyPr/>
          <a:lstStyle/>
          <a:p>
            <a:fld id="{0A860008-0EB4-476E-A967-C42688A4D51D}" type="slidenum">
              <a:rPr lang="en-US" altLang="en-US"/>
              <a:pPr/>
              <a:t>3</a:t>
            </a:fld>
            <a:endParaRPr lang="en-US" altLang="en-US"/>
          </a:p>
        </p:txBody>
      </p:sp>
      <p:sp>
        <p:nvSpPr>
          <p:cNvPr id="79874" name="Rectangle 2">
            <a:extLst>
              <a:ext uri="{FF2B5EF4-FFF2-40B4-BE49-F238E27FC236}">
                <a16:creationId xmlns:a16="http://schemas.microsoft.com/office/drawing/2014/main" id="{2B348471-FBCA-4827-BB9F-917C487589A7}"/>
              </a:ext>
            </a:extLst>
          </p:cNvPr>
          <p:cNvSpPr>
            <a:spLocks noChangeArrowheads="1" noTextEdit="1"/>
          </p:cNvSpPr>
          <p:nvPr>
            <p:ph type="sldImg"/>
          </p:nvPr>
        </p:nvSpPr>
        <p:spPr>
          <a:ln/>
        </p:spPr>
      </p:sp>
      <p:sp>
        <p:nvSpPr>
          <p:cNvPr id="79875" name="Rectangle 3">
            <a:extLst>
              <a:ext uri="{FF2B5EF4-FFF2-40B4-BE49-F238E27FC236}">
                <a16:creationId xmlns:a16="http://schemas.microsoft.com/office/drawing/2014/main" id="{07560A41-9EB8-453A-AEA8-553B48AE82C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FAE23CB-369F-4D70-8B66-4CA6DFBDFB72}"/>
              </a:ext>
            </a:extLst>
          </p:cNvPr>
          <p:cNvSpPr>
            <a:spLocks noGrp="1" noChangeArrowheads="1"/>
          </p:cNvSpPr>
          <p:nvPr>
            <p:ph type="sldNum" sz="quarter" idx="5"/>
          </p:nvPr>
        </p:nvSpPr>
        <p:spPr>
          <a:ln/>
        </p:spPr>
        <p:txBody>
          <a:bodyPr/>
          <a:lstStyle/>
          <a:p>
            <a:fld id="{8A1F13C8-2401-41C5-9429-F1A3EDAC9A30}" type="slidenum">
              <a:rPr lang="en-US" altLang="en-US"/>
              <a:pPr/>
              <a:t>30</a:t>
            </a:fld>
            <a:endParaRPr lang="en-US" altLang="en-US"/>
          </a:p>
        </p:txBody>
      </p:sp>
      <p:sp>
        <p:nvSpPr>
          <p:cNvPr id="107522" name="Rectangle 2">
            <a:extLst>
              <a:ext uri="{FF2B5EF4-FFF2-40B4-BE49-F238E27FC236}">
                <a16:creationId xmlns:a16="http://schemas.microsoft.com/office/drawing/2014/main" id="{65496167-F2C7-44DE-A968-618C9A79EA86}"/>
              </a:ext>
            </a:extLst>
          </p:cNvPr>
          <p:cNvSpPr>
            <a:spLocks noChangeArrowheads="1" noTextEdit="1"/>
          </p:cNvSpPr>
          <p:nvPr>
            <p:ph type="sldImg"/>
          </p:nvPr>
        </p:nvSpPr>
        <p:spPr>
          <a:ln/>
        </p:spPr>
      </p:sp>
      <p:sp>
        <p:nvSpPr>
          <p:cNvPr id="107523" name="Rectangle 3">
            <a:extLst>
              <a:ext uri="{FF2B5EF4-FFF2-40B4-BE49-F238E27FC236}">
                <a16:creationId xmlns:a16="http://schemas.microsoft.com/office/drawing/2014/main" id="{E98E5959-86FA-4CFD-A210-B6B0DA72CF0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A95D20F-0D64-43B0-8312-D3D2A91B44D6}"/>
              </a:ext>
            </a:extLst>
          </p:cNvPr>
          <p:cNvSpPr>
            <a:spLocks noGrp="1" noChangeArrowheads="1"/>
          </p:cNvSpPr>
          <p:nvPr>
            <p:ph type="sldNum" sz="quarter" idx="5"/>
          </p:nvPr>
        </p:nvSpPr>
        <p:spPr>
          <a:ln/>
        </p:spPr>
        <p:txBody>
          <a:bodyPr/>
          <a:lstStyle/>
          <a:p>
            <a:fld id="{5965E19E-BFD8-45B5-9385-784DB0060472}" type="slidenum">
              <a:rPr lang="en-US" altLang="en-US"/>
              <a:pPr/>
              <a:t>31</a:t>
            </a:fld>
            <a:endParaRPr lang="en-US" altLang="en-US"/>
          </a:p>
        </p:txBody>
      </p:sp>
      <p:sp>
        <p:nvSpPr>
          <p:cNvPr id="108546" name="Rectangle 2">
            <a:extLst>
              <a:ext uri="{FF2B5EF4-FFF2-40B4-BE49-F238E27FC236}">
                <a16:creationId xmlns:a16="http://schemas.microsoft.com/office/drawing/2014/main" id="{08DF8143-CC22-425B-8DF4-99CA9A6FA4FA}"/>
              </a:ext>
            </a:extLst>
          </p:cNvPr>
          <p:cNvSpPr>
            <a:spLocks noChangeArrowheads="1" noTextEdit="1"/>
          </p:cNvSpPr>
          <p:nvPr>
            <p:ph type="sldImg"/>
          </p:nvPr>
        </p:nvSpPr>
        <p:spPr>
          <a:ln/>
        </p:spPr>
      </p:sp>
      <p:sp>
        <p:nvSpPr>
          <p:cNvPr id="108547" name="Rectangle 3">
            <a:extLst>
              <a:ext uri="{FF2B5EF4-FFF2-40B4-BE49-F238E27FC236}">
                <a16:creationId xmlns:a16="http://schemas.microsoft.com/office/drawing/2014/main" id="{9E83D23A-F0AE-4F58-AAF6-3F65FB1E54A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25FBFD0-E113-411A-8E6B-7A91FD3AEB90}"/>
              </a:ext>
            </a:extLst>
          </p:cNvPr>
          <p:cNvSpPr>
            <a:spLocks noGrp="1" noChangeArrowheads="1"/>
          </p:cNvSpPr>
          <p:nvPr>
            <p:ph type="sldNum" sz="quarter" idx="5"/>
          </p:nvPr>
        </p:nvSpPr>
        <p:spPr>
          <a:ln/>
        </p:spPr>
        <p:txBody>
          <a:bodyPr/>
          <a:lstStyle/>
          <a:p>
            <a:fld id="{C3E600A2-DBAB-49BE-8F88-1B24B56628D8}" type="slidenum">
              <a:rPr lang="en-US" altLang="en-US"/>
              <a:pPr/>
              <a:t>32</a:t>
            </a:fld>
            <a:endParaRPr lang="en-US" altLang="en-US"/>
          </a:p>
        </p:txBody>
      </p:sp>
      <p:sp>
        <p:nvSpPr>
          <p:cNvPr id="109570" name="Rectangle 2">
            <a:extLst>
              <a:ext uri="{FF2B5EF4-FFF2-40B4-BE49-F238E27FC236}">
                <a16:creationId xmlns:a16="http://schemas.microsoft.com/office/drawing/2014/main" id="{837E8987-D1C0-4296-9982-45ABC6FCFA7B}"/>
              </a:ext>
            </a:extLst>
          </p:cNvPr>
          <p:cNvSpPr>
            <a:spLocks noChangeArrowheads="1" noTextEdit="1"/>
          </p:cNvSpPr>
          <p:nvPr>
            <p:ph type="sldImg"/>
          </p:nvPr>
        </p:nvSpPr>
        <p:spPr>
          <a:ln/>
        </p:spPr>
      </p:sp>
      <p:sp>
        <p:nvSpPr>
          <p:cNvPr id="109571" name="Rectangle 3">
            <a:extLst>
              <a:ext uri="{FF2B5EF4-FFF2-40B4-BE49-F238E27FC236}">
                <a16:creationId xmlns:a16="http://schemas.microsoft.com/office/drawing/2014/main" id="{FEF0E877-22C6-44A0-9E85-945B90C97B9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A1EDD28-5FCE-4950-8E00-59D01B55AA92}"/>
              </a:ext>
            </a:extLst>
          </p:cNvPr>
          <p:cNvSpPr>
            <a:spLocks noGrp="1" noChangeArrowheads="1"/>
          </p:cNvSpPr>
          <p:nvPr>
            <p:ph type="sldNum" sz="quarter" idx="5"/>
          </p:nvPr>
        </p:nvSpPr>
        <p:spPr>
          <a:ln/>
        </p:spPr>
        <p:txBody>
          <a:bodyPr/>
          <a:lstStyle/>
          <a:p>
            <a:fld id="{62903410-0A73-4B95-A459-E6D5E03C4E1D}" type="slidenum">
              <a:rPr lang="en-US" altLang="en-US"/>
              <a:pPr/>
              <a:t>33</a:t>
            </a:fld>
            <a:endParaRPr lang="en-US" altLang="en-US"/>
          </a:p>
        </p:txBody>
      </p:sp>
      <p:sp>
        <p:nvSpPr>
          <p:cNvPr id="110594" name="Rectangle 2">
            <a:extLst>
              <a:ext uri="{FF2B5EF4-FFF2-40B4-BE49-F238E27FC236}">
                <a16:creationId xmlns:a16="http://schemas.microsoft.com/office/drawing/2014/main" id="{AA0AB673-45C0-40BE-8056-96C286523433}"/>
              </a:ext>
            </a:extLst>
          </p:cNvPr>
          <p:cNvSpPr>
            <a:spLocks noChangeArrowheads="1" noTextEdit="1"/>
          </p:cNvSpPr>
          <p:nvPr>
            <p:ph type="sldImg"/>
          </p:nvPr>
        </p:nvSpPr>
        <p:spPr>
          <a:ln/>
        </p:spPr>
      </p:sp>
      <p:sp>
        <p:nvSpPr>
          <p:cNvPr id="110595" name="Rectangle 3">
            <a:extLst>
              <a:ext uri="{FF2B5EF4-FFF2-40B4-BE49-F238E27FC236}">
                <a16:creationId xmlns:a16="http://schemas.microsoft.com/office/drawing/2014/main" id="{258442E1-55D5-4255-B825-3437EE012E9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CC9F2B1-22F6-4331-8A14-F4DCA64C6412}"/>
              </a:ext>
            </a:extLst>
          </p:cNvPr>
          <p:cNvSpPr>
            <a:spLocks noGrp="1" noChangeArrowheads="1"/>
          </p:cNvSpPr>
          <p:nvPr>
            <p:ph type="sldNum" sz="quarter" idx="5"/>
          </p:nvPr>
        </p:nvSpPr>
        <p:spPr>
          <a:ln/>
        </p:spPr>
        <p:txBody>
          <a:bodyPr/>
          <a:lstStyle/>
          <a:p>
            <a:fld id="{BA802F98-3623-4941-9B35-B479180A3473}" type="slidenum">
              <a:rPr lang="en-US" altLang="en-US"/>
              <a:pPr/>
              <a:t>34</a:t>
            </a:fld>
            <a:endParaRPr lang="en-US" altLang="en-US"/>
          </a:p>
        </p:txBody>
      </p:sp>
      <p:sp>
        <p:nvSpPr>
          <p:cNvPr id="111618" name="Rectangle 2">
            <a:extLst>
              <a:ext uri="{FF2B5EF4-FFF2-40B4-BE49-F238E27FC236}">
                <a16:creationId xmlns:a16="http://schemas.microsoft.com/office/drawing/2014/main" id="{41E47B35-EA52-4730-9039-22B0F6DC2533}"/>
              </a:ext>
            </a:extLst>
          </p:cNvPr>
          <p:cNvSpPr>
            <a:spLocks noChangeArrowheads="1" noTextEdit="1"/>
          </p:cNvSpPr>
          <p:nvPr>
            <p:ph type="sldImg"/>
          </p:nvPr>
        </p:nvSpPr>
        <p:spPr>
          <a:ln/>
        </p:spPr>
      </p:sp>
      <p:sp>
        <p:nvSpPr>
          <p:cNvPr id="111619" name="Rectangle 3">
            <a:extLst>
              <a:ext uri="{FF2B5EF4-FFF2-40B4-BE49-F238E27FC236}">
                <a16:creationId xmlns:a16="http://schemas.microsoft.com/office/drawing/2014/main" id="{3A2A94AC-DF2D-4351-A15A-712FA16BD7F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15A6455-87AE-4F78-A6F0-A361A924FE0E}"/>
              </a:ext>
            </a:extLst>
          </p:cNvPr>
          <p:cNvSpPr>
            <a:spLocks noGrp="1" noChangeArrowheads="1"/>
          </p:cNvSpPr>
          <p:nvPr>
            <p:ph type="sldNum" sz="quarter" idx="5"/>
          </p:nvPr>
        </p:nvSpPr>
        <p:spPr>
          <a:ln/>
        </p:spPr>
        <p:txBody>
          <a:bodyPr/>
          <a:lstStyle/>
          <a:p>
            <a:fld id="{9AA4A639-5B2F-47FD-82BD-8238B5155C1A}" type="slidenum">
              <a:rPr lang="en-US" altLang="en-US"/>
              <a:pPr/>
              <a:t>35</a:t>
            </a:fld>
            <a:endParaRPr lang="en-US" altLang="en-US"/>
          </a:p>
        </p:txBody>
      </p:sp>
      <p:sp>
        <p:nvSpPr>
          <p:cNvPr id="112642" name="Rectangle 2">
            <a:extLst>
              <a:ext uri="{FF2B5EF4-FFF2-40B4-BE49-F238E27FC236}">
                <a16:creationId xmlns:a16="http://schemas.microsoft.com/office/drawing/2014/main" id="{7FBDE761-7235-43F9-92D0-77425BA7A29A}"/>
              </a:ext>
            </a:extLst>
          </p:cNvPr>
          <p:cNvSpPr>
            <a:spLocks noChangeArrowheads="1" noTextEdit="1"/>
          </p:cNvSpPr>
          <p:nvPr>
            <p:ph type="sldImg"/>
          </p:nvPr>
        </p:nvSpPr>
        <p:spPr>
          <a:ln/>
        </p:spPr>
      </p:sp>
      <p:sp>
        <p:nvSpPr>
          <p:cNvPr id="112643" name="Rectangle 3">
            <a:extLst>
              <a:ext uri="{FF2B5EF4-FFF2-40B4-BE49-F238E27FC236}">
                <a16:creationId xmlns:a16="http://schemas.microsoft.com/office/drawing/2014/main" id="{0BE96068-D0EF-4914-897F-2D2A5D07C79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6655AA9-6DC9-4CAC-9ABB-2F32355F3851}"/>
              </a:ext>
            </a:extLst>
          </p:cNvPr>
          <p:cNvSpPr>
            <a:spLocks noGrp="1" noChangeArrowheads="1"/>
          </p:cNvSpPr>
          <p:nvPr>
            <p:ph type="sldNum" sz="quarter" idx="5"/>
          </p:nvPr>
        </p:nvSpPr>
        <p:spPr>
          <a:ln/>
        </p:spPr>
        <p:txBody>
          <a:bodyPr/>
          <a:lstStyle/>
          <a:p>
            <a:fld id="{8E483A92-A246-4964-B0EF-E7136B554FD1}" type="slidenum">
              <a:rPr lang="en-US" altLang="en-US"/>
              <a:pPr/>
              <a:t>36</a:t>
            </a:fld>
            <a:endParaRPr lang="en-US" altLang="en-US"/>
          </a:p>
        </p:txBody>
      </p:sp>
      <p:sp>
        <p:nvSpPr>
          <p:cNvPr id="113666" name="Rectangle 2">
            <a:extLst>
              <a:ext uri="{FF2B5EF4-FFF2-40B4-BE49-F238E27FC236}">
                <a16:creationId xmlns:a16="http://schemas.microsoft.com/office/drawing/2014/main" id="{7D56FE52-12D1-4BC2-A251-D8D92CE0AF5B}"/>
              </a:ext>
            </a:extLst>
          </p:cNvPr>
          <p:cNvSpPr>
            <a:spLocks noChangeArrowheads="1" noTextEdit="1"/>
          </p:cNvSpPr>
          <p:nvPr>
            <p:ph type="sldImg"/>
          </p:nvPr>
        </p:nvSpPr>
        <p:spPr>
          <a:ln/>
        </p:spPr>
      </p:sp>
      <p:sp>
        <p:nvSpPr>
          <p:cNvPr id="113667" name="Rectangle 3">
            <a:extLst>
              <a:ext uri="{FF2B5EF4-FFF2-40B4-BE49-F238E27FC236}">
                <a16:creationId xmlns:a16="http://schemas.microsoft.com/office/drawing/2014/main" id="{3E0C1B9D-C256-4014-9244-5070B45AF82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D9B883F-DCF5-441C-9B74-D729B4CEC1AB}"/>
              </a:ext>
            </a:extLst>
          </p:cNvPr>
          <p:cNvSpPr>
            <a:spLocks noGrp="1" noChangeArrowheads="1"/>
          </p:cNvSpPr>
          <p:nvPr>
            <p:ph type="sldNum" sz="quarter" idx="5"/>
          </p:nvPr>
        </p:nvSpPr>
        <p:spPr>
          <a:ln/>
        </p:spPr>
        <p:txBody>
          <a:bodyPr/>
          <a:lstStyle/>
          <a:p>
            <a:fld id="{0CBEDD26-35FF-49F3-83E0-FEA5F057A403}" type="slidenum">
              <a:rPr lang="en-US" altLang="en-US"/>
              <a:pPr/>
              <a:t>37</a:t>
            </a:fld>
            <a:endParaRPr lang="en-US" altLang="en-US"/>
          </a:p>
        </p:txBody>
      </p:sp>
      <p:sp>
        <p:nvSpPr>
          <p:cNvPr id="114690" name="Rectangle 2">
            <a:extLst>
              <a:ext uri="{FF2B5EF4-FFF2-40B4-BE49-F238E27FC236}">
                <a16:creationId xmlns:a16="http://schemas.microsoft.com/office/drawing/2014/main" id="{646D12ED-37CA-46A0-BF0F-EBE2ACDE1C93}"/>
              </a:ext>
            </a:extLst>
          </p:cNvPr>
          <p:cNvSpPr>
            <a:spLocks noChangeArrowheads="1" noTextEdit="1"/>
          </p:cNvSpPr>
          <p:nvPr>
            <p:ph type="sldImg"/>
          </p:nvPr>
        </p:nvSpPr>
        <p:spPr>
          <a:ln/>
        </p:spPr>
      </p:sp>
      <p:sp>
        <p:nvSpPr>
          <p:cNvPr id="114691" name="Rectangle 3">
            <a:extLst>
              <a:ext uri="{FF2B5EF4-FFF2-40B4-BE49-F238E27FC236}">
                <a16:creationId xmlns:a16="http://schemas.microsoft.com/office/drawing/2014/main" id="{E43CAD76-7670-465E-82A8-50691B87FE8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22C573A-8FD8-42EB-A2DE-C2E0DEC5091F}"/>
              </a:ext>
            </a:extLst>
          </p:cNvPr>
          <p:cNvSpPr>
            <a:spLocks noGrp="1" noChangeArrowheads="1"/>
          </p:cNvSpPr>
          <p:nvPr>
            <p:ph type="sldNum" sz="quarter" idx="5"/>
          </p:nvPr>
        </p:nvSpPr>
        <p:spPr>
          <a:ln/>
        </p:spPr>
        <p:txBody>
          <a:bodyPr/>
          <a:lstStyle/>
          <a:p>
            <a:fld id="{DC32572A-A640-4983-8BB9-9929A3FD7AE7}" type="slidenum">
              <a:rPr lang="en-US" altLang="en-US"/>
              <a:pPr/>
              <a:t>38</a:t>
            </a:fld>
            <a:endParaRPr lang="en-US" altLang="en-US"/>
          </a:p>
        </p:txBody>
      </p:sp>
      <p:sp>
        <p:nvSpPr>
          <p:cNvPr id="115714" name="Rectangle 2">
            <a:extLst>
              <a:ext uri="{FF2B5EF4-FFF2-40B4-BE49-F238E27FC236}">
                <a16:creationId xmlns:a16="http://schemas.microsoft.com/office/drawing/2014/main" id="{4C615127-384B-4DC5-9DFA-349752115C51}"/>
              </a:ext>
            </a:extLst>
          </p:cNvPr>
          <p:cNvSpPr>
            <a:spLocks noChangeArrowheads="1" noTextEdit="1"/>
          </p:cNvSpPr>
          <p:nvPr>
            <p:ph type="sldImg"/>
          </p:nvPr>
        </p:nvSpPr>
        <p:spPr>
          <a:ln/>
        </p:spPr>
      </p:sp>
      <p:sp>
        <p:nvSpPr>
          <p:cNvPr id="115715" name="Rectangle 3">
            <a:extLst>
              <a:ext uri="{FF2B5EF4-FFF2-40B4-BE49-F238E27FC236}">
                <a16:creationId xmlns:a16="http://schemas.microsoft.com/office/drawing/2014/main" id="{963816CE-E947-4AEB-9DB1-606065260A3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7045B10-542B-452B-9020-A7800182E1FB}"/>
              </a:ext>
            </a:extLst>
          </p:cNvPr>
          <p:cNvSpPr>
            <a:spLocks noGrp="1" noChangeArrowheads="1"/>
          </p:cNvSpPr>
          <p:nvPr>
            <p:ph type="sldNum" sz="quarter" idx="5"/>
          </p:nvPr>
        </p:nvSpPr>
        <p:spPr>
          <a:ln/>
        </p:spPr>
        <p:txBody>
          <a:bodyPr/>
          <a:lstStyle/>
          <a:p>
            <a:fld id="{CD403186-54F7-4EBC-951F-87EDEB2B3FAA}" type="slidenum">
              <a:rPr lang="en-US" altLang="en-US"/>
              <a:pPr/>
              <a:t>39</a:t>
            </a:fld>
            <a:endParaRPr lang="en-US" altLang="en-US"/>
          </a:p>
        </p:txBody>
      </p:sp>
      <p:sp>
        <p:nvSpPr>
          <p:cNvPr id="116738" name="Rectangle 2">
            <a:extLst>
              <a:ext uri="{FF2B5EF4-FFF2-40B4-BE49-F238E27FC236}">
                <a16:creationId xmlns:a16="http://schemas.microsoft.com/office/drawing/2014/main" id="{8D380BAF-4F52-41CE-BB21-39233538EAFD}"/>
              </a:ext>
            </a:extLst>
          </p:cNvPr>
          <p:cNvSpPr>
            <a:spLocks noChangeArrowheads="1" noTextEdit="1"/>
          </p:cNvSpPr>
          <p:nvPr>
            <p:ph type="sldImg"/>
          </p:nvPr>
        </p:nvSpPr>
        <p:spPr>
          <a:ln/>
        </p:spPr>
      </p:sp>
      <p:sp>
        <p:nvSpPr>
          <p:cNvPr id="116739" name="Rectangle 3">
            <a:extLst>
              <a:ext uri="{FF2B5EF4-FFF2-40B4-BE49-F238E27FC236}">
                <a16:creationId xmlns:a16="http://schemas.microsoft.com/office/drawing/2014/main" id="{9DF8FC10-42EA-4A65-ADAD-31CF58177CA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ED3F305-066F-4F82-A53B-40B758E22CF3}"/>
              </a:ext>
            </a:extLst>
          </p:cNvPr>
          <p:cNvSpPr>
            <a:spLocks noGrp="1" noChangeArrowheads="1"/>
          </p:cNvSpPr>
          <p:nvPr>
            <p:ph type="sldNum" sz="quarter" idx="5"/>
          </p:nvPr>
        </p:nvSpPr>
        <p:spPr>
          <a:ln/>
        </p:spPr>
        <p:txBody>
          <a:bodyPr/>
          <a:lstStyle/>
          <a:p>
            <a:fld id="{9389C211-E830-454D-9596-B5DB89471443}" type="slidenum">
              <a:rPr lang="en-US" altLang="en-US"/>
              <a:pPr/>
              <a:t>4</a:t>
            </a:fld>
            <a:endParaRPr lang="en-US" altLang="en-US"/>
          </a:p>
        </p:txBody>
      </p:sp>
      <p:sp>
        <p:nvSpPr>
          <p:cNvPr id="80898" name="Rectangle 2">
            <a:extLst>
              <a:ext uri="{FF2B5EF4-FFF2-40B4-BE49-F238E27FC236}">
                <a16:creationId xmlns:a16="http://schemas.microsoft.com/office/drawing/2014/main" id="{49183A9B-EAF8-40A5-81F4-7EB72E586604}"/>
              </a:ext>
            </a:extLst>
          </p:cNvPr>
          <p:cNvSpPr>
            <a:spLocks noChangeArrowheads="1" noTextEdit="1"/>
          </p:cNvSpPr>
          <p:nvPr>
            <p:ph type="sldImg"/>
          </p:nvPr>
        </p:nvSpPr>
        <p:spPr>
          <a:ln/>
        </p:spPr>
      </p:sp>
      <p:sp>
        <p:nvSpPr>
          <p:cNvPr id="80899" name="Rectangle 3">
            <a:extLst>
              <a:ext uri="{FF2B5EF4-FFF2-40B4-BE49-F238E27FC236}">
                <a16:creationId xmlns:a16="http://schemas.microsoft.com/office/drawing/2014/main" id="{0D5DF0CD-6BC6-47C1-91C5-28F0CB2BCDB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792CE57-8E39-416E-9051-792D67A9AA58}"/>
              </a:ext>
            </a:extLst>
          </p:cNvPr>
          <p:cNvSpPr>
            <a:spLocks noGrp="1" noChangeArrowheads="1"/>
          </p:cNvSpPr>
          <p:nvPr>
            <p:ph type="sldNum" sz="quarter" idx="5"/>
          </p:nvPr>
        </p:nvSpPr>
        <p:spPr>
          <a:ln/>
        </p:spPr>
        <p:txBody>
          <a:bodyPr/>
          <a:lstStyle/>
          <a:p>
            <a:fld id="{ECB13A73-053F-43A2-A40A-06254C6259B8}" type="slidenum">
              <a:rPr lang="en-US" altLang="en-US"/>
              <a:pPr/>
              <a:t>40</a:t>
            </a:fld>
            <a:endParaRPr lang="en-US" altLang="en-US"/>
          </a:p>
        </p:txBody>
      </p:sp>
      <p:sp>
        <p:nvSpPr>
          <p:cNvPr id="117762" name="Rectangle 2">
            <a:extLst>
              <a:ext uri="{FF2B5EF4-FFF2-40B4-BE49-F238E27FC236}">
                <a16:creationId xmlns:a16="http://schemas.microsoft.com/office/drawing/2014/main" id="{8BE51852-CF24-4309-8FEC-2BA05BC81C16}"/>
              </a:ext>
            </a:extLst>
          </p:cNvPr>
          <p:cNvSpPr>
            <a:spLocks noChangeArrowheads="1" noTextEdit="1"/>
          </p:cNvSpPr>
          <p:nvPr>
            <p:ph type="sldImg"/>
          </p:nvPr>
        </p:nvSpPr>
        <p:spPr>
          <a:ln/>
        </p:spPr>
      </p:sp>
      <p:sp>
        <p:nvSpPr>
          <p:cNvPr id="117763" name="Rectangle 3">
            <a:extLst>
              <a:ext uri="{FF2B5EF4-FFF2-40B4-BE49-F238E27FC236}">
                <a16:creationId xmlns:a16="http://schemas.microsoft.com/office/drawing/2014/main" id="{A2599988-DAF2-4F12-A12E-40084D7CE8E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A16668F-7D41-453C-B86D-260B65D19109}"/>
              </a:ext>
            </a:extLst>
          </p:cNvPr>
          <p:cNvSpPr>
            <a:spLocks noGrp="1" noChangeArrowheads="1"/>
          </p:cNvSpPr>
          <p:nvPr>
            <p:ph type="sldNum" sz="quarter" idx="5"/>
          </p:nvPr>
        </p:nvSpPr>
        <p:spPr>
          <a:ln/>
        </p:spPr>
        <p:txBody>
          <a:bodyPr/>
          <a:lstStyle/>
          <a:p>
            <a:fld id="{4CB63F53-30E8-4896-995D-78CA684F9D2F}" type="slidenum">
              <a:rPr lang="en-US" altLang="en-US"/>
              <a:pPr/>
              <a:t>41</a:t>
            </a:fld>
            <a:endParaRPr lang="en-US" altLang="en-US"/>
          </a:p>
        </p:txBody>
      </p:sp>
      <p:sp>
        <p:nvSpPr>
          <p:cNvPr id="118786" name="Rectangle 2">
            <a:extLst>
              <a:ext uri="{FF2B5EF4-FFF2-40B4-BE49-F238E27FC236}">
                <a16:creationId xmlns:a16="http://schemas.microsoft.com/office/drawing/2014/main" id="{3097BF1C-FA11-48ED-A784-4B96F26227FF}"/>
              </a:ext>
            </a:extLst>
          </p:cNvPr>
          <p:cNvSpPr>
            <a:spLocks noChangeArrowheads="1" noTextEdit="1"/>
          </p:cNvSpPr>
          <p:nvPr>
            <p:ph type="sldImg"/>
          </p:nvPr>
        </p:nvSpPr>
        <p:spPr>
          <a:ln/>
        </p:spPr>
      </p:sp>
      <p:sp>
        <p:nvSpPr>
          <p:cNvPr id="118787" name="Rectangle 3">
            <a:extLst>
              <a:ext uri="{FF2B5EF4-FFF2-40B4-BE49-F238E27FC236}">
                <a16:creationId xmlns:a16="http://schemas.microsoft.com/office/drawing/2014/main" id="{B7071884-5907-4CC8-9C3E-11CB00EC41E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164B6F-0584-4CEE-A4FC-C953F9FB771F}"/>
              </a:ext>
            </a:extLst>
          </p:cNvPr>
          <p:cNvSpPr>
            <a:spLocks noGrp="1" noChangeArrowheads="1"/>
          </p:cNvSpPr>
          <p:nvPr>
            <p:ph type="sldNum" sz="quarter" idx="5"/>
          </p:nvPr>
        </p:nvSpPr>
        <p:spPr>
          <a:ln/>
        </p:spPr>
        <p:txBody>
          <a:bodyPr/>
          <a:lstStyle/>
          <a:p>
            <a:fld id="{8CD1C74E-D4F7-4A9D-BEC4-AD6BD2227484}" type="slidenum">
              <a:rPr lang="en-US" altLang="en-US"/>
              <a:pPr/>
              <a:t>42</a:t>
            </a:fld>
            <a:endParaRPr lang="en-US" altLang="en-US"/>
          </a:p>
        </p:txBody>
      </p:sp>
      <p:sp>
        <p:nvSpPr>
          <p:cNvPr id="119810" name="Rectangle 2">
            <a:extLst>
              <a:ext uri="{FF2B5EF4-FFF2-40B4-BE49-F238E27FC236}">
                <a16:creationId xmlns:a16="http://schemas.microsoft.com/office/drawing/2014/main" id="{E71B5158-32C3-46CA-9BC1-EDB58DE709A2}"/>
              </a:ext>
            </a:extLst>
          </p:cNvPr>
          <p:cNvSpPr>
            <a:spLocks noChangeArrowheads="1" noTextEdit="1"/>
          </p:cNvSpPr>
          <p:nvPr>
            <p:ph type="sldImg"/>
          </p:nvPr>
        </p:nvSpPr>
        <p:spPr>
          <a:ln/>
        </p:spPr>
      </p:sp>
      <p:sp>
        <p:nvSpPr>
          <p:cNvPr id="119811" name="Rectangle 3">
            <a:extLst>
              <a:ext uri="{FF2B5EF4-FFF2-40B4-BE49-F238E27FC236}">
                <a16:creationId xmlns:a16="http://schemas.microsoft.com/office/drawing/2014/main" id="{08AB4A44-E9F8-49B3-A8CF-4E00F9767DE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E5C7C20-9335-4147-B105-1259153C8B83}"/>
              </a:ext>
            </a:extLst>
          </p:cNvPr>
          <p:cNvSpPr>
            <a:spLocks noGrp="1" noChangeArrowheads="1"/>
          </p:cNvSpPr>
          <p:nvPr>
            <p:ph type="sldNum" sz="quarter" idx="5"/>
          </p:nvPr>
        </p:nvSpPr>
        <p:spPr>
          <a:ln/>
        </p:spPr>
        <p:txBody>
          <a:bodyPr/>
          <a:lstStyle/>
          <a:p>
            <a:fld id="{485A68B8-30CD-4BE5-8DC9-2DEA7470FA86}" type="slidenum">
              <a:rPr lang="en-US" altLang="en-US"/>
              <a:pPr/>
              <a:t>43</a:t>
            </a:fld>
            <a:endParaRPr lang="en-US" altLang="en-US"/>
          </a:p>
        </p:txBody>
      </p:sp>
      <p:sp>
        <p:nvSpPr>
          <p:cNvPr id="120834" name="Rectangle 2">
            <a:extLst>
              <a:ext uri="{FF2B5EF4-FFF2-40B4-BE49-F238E27FC236}">
                <a16:creationId xmlns:a16="http://schemas.microsoft.com/office/drawing/2014/main" id="{2897C8D9-642E-44C3-A676-5C5FB275B216}"/>
              </a:ext>
            </a:extLst>
          </p:cNvPr>
          <p:cNvSpPr>
            <a:spLocks noChangeArrowheads="1" noTextEdit="1"/>
          </p:cNvSpPr>
          <p:nvPr>
            <p:ph type="sldImg"/>
          </p:nvPr>
        </p:nvSpPr>
        <p:spPr>
          <a:ln/>
        </p:spPr>
      </p:sp>
      <p:sp>
        <p:nvSpPr>
          <p:cNvPr id="120835" name="Rectangle 3">
            <a:extLst>
              <a:ext uri="{FF2B5EF4-FFF2-40B4-BE49-F238E27FC236}">
                <a16:creationId xmlns:a16="http://schemas.microsoft.com/office/drawing/2014/main" id="{CA047EBA-AB7F-43BE-8E72-0CF491FACDA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AC37400-ED2D-4FCB-82A3-B43062389688}"/>
              </a:ext>
            </a:extLst>
          </p:cNvPr>
          <p:cNvSpPr>
            <a:spLocks noGrp="1" noChangeArrowheads="1"/>
          </p:cNvSpPr>
          <p:nvPr>
            <p:ph type="sldNum" sz="quarter" idx="5"/>
          </p:nvPr>
        </p:nvSpPr>
        <p:spPr>
          <a:ln/>
        </p:spPr>
        <p:txBody>
          <a:bodyPr/>
          <a:lstStyle/>
          <a:p>
            <a:fld id="{6DAA578B-007B-4A12-8B28-FBFCB65A660B}" type="slidenum">
              <a:rPr lang="en-US" altLang="en-US"/>
              <a:pPr/>
              <a:t>44</a:t>
            </a:fld>
            <a:endParaRPr lang="en-US" altLang="en-US"/>
          </a:p>
        </p:txBody>
      </p:sp>
      <p:sp>
        <p:nvSpPr>
          <p:cNvPr id="121858" name="Rectangle 2">
            <a:extLst>
              <a:ext uri="{FF2B5EF4-FFF2-40B4-BE49-F238E27FC236}">
                <a16:creationId xmlns:a16="http://schemas.microsoft.com/office/drawing/2014/main" id="{FB04BB7D-A882-4BC8-8E9A-4BFD91FBFC68}"/>
              </a:ext>
            </a:extLst>
          </p:cNvPr>
          <p:cNvSpPr>
            <a:spLocks noChangeArrowheads="1" noTextEdit="1"/>
          </p:cNvSpPr>
          <p:nvPr>
            <p:ph type="sldImg"/>
          </p:nvPr>
        </p:nvSpPr>
        <p:spPr>
          <a:ln/>
        </p:spPr>
      </p:sp>
      <p:sp>
        <p:nvSpPr>
          <p:cNvPr id="121859" name="Rectangle 3">
            <a:extLst>
              <a:ext uri="{FF2B5EF4-FFF2-40B4-BE49-F238E27FC236}">
                <a16:creationId xmlns:a16="http://schemas.microsoft.com/office/drawing/2014/main" id="{31770761-A19E-4FF9-862C-1F48214E0F9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D0DC3D4-3EB5-4CC2-9301-9230D4339320}"/>
              </a:ext>
            </a:extLst>
          </p:cNvPr>
          <p:cNvSpPr>
            <a:spLocks noGrp="1" noChangeArrowheads="1"/>
          </p:cNvSpPr>
          <p:nvPr>
            <p:ph type="sldNum" sz="quarter" idx="5"/>
          </p:nvPr>
        </p:nvSpPr>
        <p:spPr>
          <a:ln/>
        </p:spPr>
        <p:txBody>
          <a:bodyPr/>
          <a:lstStyle/>
          <a:p>
            <a:fld id="{445A5410-9A4F-419E-8263-13E3BD6F360B}" type="slidenum">
              <a:rPr lang="en-US" altLang="en-US"/>
              <a:pPr/>
              <a:t>45</a:t>
            </a:fld>
            <a:endParaRPr lang="en-US" altLang="en-US"/>
          </a:p>
        </p:txBody>
      </p:sp>
      <p:sp>
        <p:nvSpPr>
          <p:cNvPr id="122882" name="Rectangle 2">
            <a:extLst>
              <a:ext uri="{FF2B5EF4-FFF2-40B4-BE49-F238E27FC236}">
                <a16:creationId xmlns:a16="http://schemas.microsoft.com/office/drawing/2014/main" id="{9D19F033-6E6A-4718-8A2B-5FD179421D6D}"/>
              </a:ext>
            </a:extLst>
          </p:cNvPr>
          <p:cNvSpPr>
            <a:spLocks noChangeArrowheads="1" noTextEdit="1"/>
          </p:cNvSpPr>
          <p:nvPr>
            <p:ph type="sldImg"/>
          </p:nvPr>
        </p:nvSpPr>
        <p:spPr>
          <a:ln/>
        </p:spPr>
      </p:sp>
      <p:sp>
        <p:nvSpPr>
          <p:cNvPr id="122883" name="Rectangle 3">
            <a:extLst>
              <a:ext uri="{FF2B5EF4-FFF2-40B4-BE49-F238E27FC236}">
                <a16:creationId xmlns:a16="http://schemas.microsoft.com/office/drawing/2014/main" id="{C312051F-2505-4AC0-8B01-239779FA53F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F07BBB2-B2DE-4B5E-8DAA-3CBF33384A3C}"/>
              </a:ext>
            </a:extLst>
          </p:cNvPr>
          <p:cNvSpPr>
            <a:spLocks noGrp="1" noChangeArrowheads="1"/>
          </p:cNvSpPr>
          <p:nvPr>
            <p:ph type="sldNum" sz="quarter" idx="5"/>
          </p:nvPr>
        </p:nvSpPr>
        <p:spPr>
          <a:ln/>
        </p:spPr>
        <p:txBody>
          <a:bodyPr/>
          <a:lstStyle/>
          <a:p>
            <a:fld id="{A9981AF4-CC57-4203-88FE-B4C07062FEF9}" type="slidenum">
              <a:rPr lang="en-US" altLang="en-US"/>
              <a:pPr/>
              <a:t>46</a:t>
            </a:fld>
            <a:endParaRPr lang="en-US" altLang="en-US"/>
          </a:p>
        </p:txBody>
      </p:sp>
      <p:sp>
        <p:nvSpPr>
          <p:cNvPr id="123906" name="Rectangle 2">
            <a:extLst>
              <a:ext uri="{FF2B5EF4-FFF2-40B4-BE49-F238E27FC236}">
                <a16:creationId xmlns:a16="http://schemas.microsoft.com/office/drawing/2014/main" id="{081E2E46-915C-452D-A536-85341530D98D}"/>
              </a:ext>
            </a:extLst>
          </p:cNvPr>
          <p:cNvSpPr>
            <a:spLocks noChangeArrowheads="1" noTextEdit="1"/>
          </p:cNvSpPr>
          <p:nvPr>
            <p:ph type="sldImg"/>
          </p:nvPr>
        </p:nvSpPr>
        <p:spPr>
          <a:ln/>
        </p:spPr>
      </p:sp>
      <p:sp>
        <p:nvSpPr>
          <p:cNvPr id="123907" name="Rectangle 3">
            <a:extLst>
              <a:ext uri="{FF2B5EF4-FFF2-40B4-BE49-F238E27FC236}">
                <a16:creationId xmlns:a16="http://schemas.microsoft.com/office/drawing/2014/main" id="{CB2339A8-9809-468A-916D-4BF0D89094E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2ADF167-0B97-4AEE-8114-CCA8DD579386}"/>
              </a:ext>
            </a:extLst>
          </p:cNvPr>
          <p:cNvSpPr>
            <a:spLocks noGrp="1" noChangeArrowheads="1"/>
          </p:cNvSpPr>
          <p:nvPr>
            <p:ph type="sldNum" sz="quarter" idx="5"/>
          </p:nvPr>
        </p:nvSpPr>
        <p:spPr>
          <a:ln/>
        </p:spPr>
        <p:txBody>
          <a:bodyPr/>
          <a:lstStyle/>
          <a:p>
            <a:fld id="{5508F4DA-8278-40F1-A939-79CB9BE271D9}" type="slidenum">
              <a:rPr lang="en-US" altLang="en-US"/>
              <a:pPr/>
              <a:t>47</a:t>
            </a:fld>
            <a:endParaRPr lang="en-US" altLang="en-US"/>
          </a:p>
        </p:txBody>
      </p:sp>
      <p:sp>
        <p:nvSpPr>
          <p:cNvPr id="124930" name="Rectangle 2">
            <a:extLst>
              <a:ext uri="{FF2B5EF4-FFF2-40B4-BE49-F238E27FC236}">
                <a16:creationId xmlns:a16="http://schemas.microsoft.com/office/drawing/2014/main" id="{F4EDB658-C323-41EA-8160-5BCCFD936066}"/>
              </a:ext>
            </a:extLst>
          </p:cNvPr>
          <p:cNvSpPr>
            <a:spLocks noChangeArrowheads="1" noTextEdit="1"/>
          </p:cNvSpPr>
          <p:nvPr>
            <p:ph type="sldImg"/>
          </p:nvPr>
        </p:nvSpPr>
        <p:spPr>
          <a:ln/>
        </p:spPr>
      </p:sp>
      <p:sp>
        <p:nvSpPr>
          <p:cNvPr id="124931" name="Rectangle 3">
            <a:extLst>
              <a:ext uri="{FF2B5EF4-FFF2-40B4-BE49-F238E27FC236}">
                <a16:creationId xmlns:a16="http://schemas.microsoft.com/office/drawing/2014/main" id="{4EAEAF69-4C9D-4E5B-ABE9-5F5B3D8E04A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251850B-6A39-47FF-A713-42CACF3BC7FC}"/>
              </a:ext>
            </a:extLst>
          </p:cNvPr>
          <p:cNvSpPr>
            <a:spLocks noGrp="1" noChangeArrowheads="1"/>
          </p:cNvSpPr>
          <p:nvPr>
            <p:ph type="sldNum" sz="quarter" idx="5"/>
          </p:nvPr>
        </p:nvSpPr>
        <p:spPr>
          <a:ln/>
        </p:spPr>
        <p:txBody>
          <a:bodyPr/>
          <a:lstStyle/>
          <a:p>
            <a:fld id="{4F622F7E-C41C-45D5-B1FE-D34250263966}" type="slidenum">
              <a:rPr lang="en-US" altLang="en-US"/>
              <a:pPr/>
              <a:t>48</a:t>
            </a:fld>
            <a:endParaRPr lang="en-US" altLang="en-US"/>
          </a:p>
        </p:txBody>
      </p:sp>
      <p:sp>
        <p:nvSpPr>
          <p:cNvPr id="125954" name="Rectangle 2">
            <a:extLst>
              <a:ext uri="{FF2B5EF4-FFF2-40B4-BE49-F238E27FC236}">
                <a16:creationId xmlns:a16="http://schemas.microsoft.com/office/drawing/2014/main" id="{5334FAED-5A97-42BF-8E1D-0FEA855EFD61}"/>
              </a:ext>
            </a:extLst>
          </p:cNvPr>
          <p:cNvSpPr>
            <a:spLocks noChangeArrowheads="1" noTextEdit="1"/>
          </p:cNvSpPr>
          <p:nvPr>
            <p:ph type="sldImg"/>
          </p:nvPr>
        </p:nvSpPr>
        <p:spPr>
          <a:ln/>
        </p:spPr>
      </p:sp>
      <p:sp>
        <p:nvSpPr>
          <p:cNvPr id="125955" name="Rectangle 3">
            <a:extLst>
              <a:ext uri="{FF2B5EF4-FFF2-40B4-BE49-F238E27FC236}">
                <a16:creationId xmlns:a16="http://schemas.microsoft.com/office/drawing/2014/main" id="{6C290A54-9861-47A5-BDBB-E0CBE67CCEF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847A8C2-9E82-49EB-A932-29CD2D93F407}"/>
              </a:ext>
            </a:extLst>
          </p:cNvPr>
          <p:cNvSpPr>
            <a:spLocks noGrp="1" noChangeArrowheads="1"/>
          </p:cNvSpPr>
          <p:nvPr>
            <p:ph type="sldNum" sz="quarter" idx="5"/>
          </p:nvPr>
        </p:nvSpPr>
        <p:spPr>
          <a:ln/>
        </p:spPr>
        <p:txBody>
          <a:bodyPr/>
          <a:lstStyle/>
          <a:p>
            <a:fld id="{1A6E3831-F1B0-4BA2-9799-B81DC8C7DDF2}" type="slidenum">
              <a:rPr lang="en-US" altLang="en-US"/>
              <a:pPr/>
              <a:t>49</a:t>
            </a:fld>
            <a:endParaRPr lang="en-US" altLang="en-US"/>
          </a:p>
        </p:txBody>
      </p:sp>
      <p:sp>
        <p:nvSpPr>
          <p:cNvPr id="128002" name="Rectangle 2">
            <a:extLst>
              <a:ext uri="{FF2B5EF4-FFF2-40B4-BE49-F238E27FC236}">
                <a16:creationId xmlns:a16="http://schemas.microsoft.com/office/drawing/2014/main" id="{C995B471-8B32-4EA6-8D30-02FBEF1DAFF0}"/>
              </a:ext>
            </a:extLst>
          </p:cNvPr>
          <p:cNvSpPr>
            <a:spLocks noChangeArrowheads="1" noTextEdit="1"/>
          </p:cNvSpPr>
          <p:nvPr>
            <p:ph type="sldImg"/>
          </p:nvPr>
        </p:nvSpPr>
        <p:spPr>
          <a:ln/>
        </p:spPr>
      </p:sp>
      <p:sp>
        <p:nvSpPr>
          <p:cNvPr id="128003" name="Rectangle 3">
            <a:extLst>
              <a:ext uri="{FF2B5EF4-FFF2-40B4-BE49-F238E27FC236}">
                <a16:creationId xmlns:a16="http://schemas.microsoft.com/office/drawing/2014/main" id="{D82097E2-C667-4D41-90FD-562FED5BB15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91A6FA8-FAA7-4DB0-A77D-A360631494CC}"/>
              </a:ext>
            </a:extLst>
          </p:cNvPr>
          <p:cNvSpPr>
            <a:spLocks noGrp="1" noChangeArrowheads="1"/>
          </p:cNvSpPr>
          <p:nvPr>
            <p:ph type="sldNum" sz="quarter" idx="5"/>
          </p:nvPr>
        </p:nvSpPr>
        <p:spPr>
          <a:ln/>
        </p:spPr>
        <p:txBody>
          <a:bodyPr/>
          <a:lstStyle/>
          <a:p>
            <a:fld id="{0CCED3E8-C1D2-41C4-AC72-CF8C77A8712B}" type="slidenum">
              <a:rPr lang="en-US" altLang="en-US"/>
              <a:pPr/>
              <a:t>5</a:t>
            </a:fld>
            <a:endParaRPr lang="en-US" altLang="en-US"/>
          </a:p>
        </p:txBody>
      </p:sp>
      <p:sp>
        <p:nvSpPr>
          <p:cNvPr id="81922" name="Rectangle 2">
            <a:extLst>
              <a:ext uri="{FF2B5EF4-FFF2-40B4-BE49-F238E27FC236}">
                <a16:creationId xmlns:a16="http://schemas.microsoft.com/office/drawing/2014/main" id="{90A5AA0F-18C5-40C0-B236-3CDFFE51452F}"/>
              </a:ext>
            </a:extLst>
          </p:cNvPr>
          <p:cNvSpPr>
            <a:spLocks noChangeArrowheads="1" noTextEdit="1"/>
          </p:cNvSpPr>
          <p:nvPr>
            <p:ph type="sldImg"/>
          </p:nvPr>
        </p:nvSpPr>
        <p:spPr>
          <a:ln/>
        </p:spPr>
      </p:sp>
      <p:sp>
        <p:nvSpPr>
          <p:cNvPr id="81923" name="Rectangle 3">
            <a:extLst>
              <a:ext uri="{FF2B5EF4-FFF2-40B4-BE49-F238E27FC236}">
                <a16:creationId xmlns:a16="http://schemas.microsoft.com/office/drawing/2014/main" id="{43D835AC-696A-4345-886D-86B894DDB65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43CEDE4-7BAE-4118-8E9A-9BBF0D21B80D}"/>
              </a:ext>
            </a:extLst>
          </p:cNvPr>
          <p:cNvSpPr>
            <a:spLocks noGrp="1" noChangeArrowheads="1"/>
          </p:cNvSpPr>
          <p:nvPr>
            <p:ph type="sldNum" sz="quarter" idx="5"/>
          </p:nvPr>
        </p:nvSpPr>
        <p:spPr>
          <a:ln/>
        </p:spPr>
        <p:txBody>
          <a:bodyPr/>
          <a:lstStyle/>
          <a:p>
            <a:fld id="{59F273F1-A6AE-4FEC-BD20-7DAB8E8A3B7B}" type="slidenum">
              <a:rPr lang="en-US" altLang="en-US"/>
              <a:pPr/>
              <a:t>6</a:t>
            </a:fld>
            <a:endParaRPr lang="en-US" altLang="en-US"/>
          </a:p>
        </p:txBody>
      </p:sp>
      <p:sp>
        <p:nvSpPr>
          <p:cNvPr id="82946" name="Rectangle 2">
            <a:extLst>
              <a:ext uri="{FF2B5EF4-FFF2-40B4-BE49-F238E27FC236}">
                <a16:creationId xmlns:a16="http://schemas.microsoft.com/office/drawing/2014/main" id="{5FC87C4A-7255-4C7C-9A3A-C5C2134F73AF}"/>
              </a:ext>
            </a:extLst>
          </p:cNvPr>
          <p:cNvSpPr>
            <a:spLocks noChangeArrowheads="1" noTextEdit="1"/>
          </p:cNvSpPr>
          <p:nvPr>
            <p:ph type="sldImg"/>
          </p:nvPr>
        </p:nvSpPr>
        <p:spPr>
          <a:ln/>
        </p:spPr>
      </p:sp>
      <p:sp>
        <p:nvSpPr>
          <p:cNvPr id="82947" name="Rectangle 3">
            <a:extLst>
              <a:ext uri="{FF2B5EF4-FFF2-40B4-BE49-F238E27FC236}">
                <a16:creationId xmlns:a16="http://schemas.microsoft.com/office/drawing/2014/main" id="{552DDC35-E3D8-4250-A76F-31A62CA2708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08BC098-0F31-4FB5-946B-66A2437AE2B9}"/>
              </a:ext>
            </a:extLst>
          </p:cNvPr>
          <p:cNvSpPr>
            <a:spLocks noGrp="1" noChangeArrowheads="1"/>
          </p:cNvSpPr>
          <p:nvPr>
            <p:ph type="sldNum" sz="quarter" idx="5"/>
          </p:nvPr>
        </p:nvSpPr>
        <p:spPr>
          <a:ln/>
        </p:spPr>
        <p:txBody>
          <a:bodyPr/>
          <a:lstStyle/>
          <a:p>
            <a:fld id="{0E6620EA-56AD-4FFB-9EAC-F091E53CB926}" type="slidenum">
              <a:rPr lang="en-US" altLang="en-US"/>
              <a:pPr/>
              <a:t>7</a:t>
            </a:fld>
            <a:endParaRPr lang="en-US" altLang="en-US"/>
          </a:p>
        </p:txBody>
      </p:sp>
      <p:sp>
        <p:nvSpPr>
          <p:cNvPr id="83970" name="Rectangle 2">
            <a:extLst>
              <a:ext uri="{FF2B5EF4-FFF2-40B4-BE49-F238E27FC236}">
                <a16:creationId xmlns:a16="http://schemas.microsoft.com/office/drawing/2014/main" id="{7CFB7A43-F5F2-43B3-A5C7-7C4982606FAE}"/>
              </a:ext>
            </a:extLst>
          </p:cNvPr>
          <p:cNvSpPr>
            <a:spLocks noChangeArrowheads="1" noTextEdit="1"/>
          </p:cNvSpPr>
          <p:nvPr>
            <p:ph type="sldImg"/>
          </p:nvPr>
        </p:nvSpPr>
        <p:spPr>
          <a:ln/>
        </p:spPr>
      </p:sp>
      <p:sp>
        <p:nvSpPr>
          <p:cNvPr id="83971" name="Rectangle 3">
            <a:extLst>
              <a:ext uri="{FF2B5EF4-FFF2-40B4-BE49-F238E27FC236}">
                <a16:creationId xmlns:a16="http://schemas.microsoft.com/office/drawing/2014/main" id="{DB14673A-00A4-4FB5-AE92-837BC45B467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C000BF4-B0D0-4988-B57C-433C8668A5F7}"/>
              </a:ext>
            </a:extLst>
          </p:cNvPr>
          <p:cNvSpPr>
            <a:spLocks noGrp="1" noChangeArrowheads="1"/>
          </p:cNvSpPr>
          <p:nvPr>
            <p:ph type="sldNum" sz="quarter" idx="5"/>
          </p:nvPr>
        </p:nvSpPr>
        <p:spPr>
          <a:ln/>
        </p:spPr>
        <p:txBody>
          <a:bodyPr/>
          <a:lstStyle/>
          <a:p>
            <a:fld id="{4587D226-7E66-496D-8A7E-4571C7DBD4BC}" type="slidenum">
              <a:rPr lang="en-US" altLang="en-US"/>
              <a:pPr/>
              <a:t>8</a:t>
            </a:fld>
            <a:endParaRPr lang="en-US" altLang="en-US"/>
          </a:p>
        </p:txBody>
      </p:sp>
      <p:sp>
        <p:nvSpPr>
          <p:cNvPr id="84994" name="Rectangle 2">
            <a:extLst>
              <a:ext uri="{FF2B5EF4-FFF2-40B4-BE49-F238E27FC236}">
                <a16:creationId xmlns:a16="http://schemas.microsoft.com/office/drawing/2014/main" id="{9399EC42-B809-4F44-A9F1-D4B194A64C45}"/>
              </a:ext>
            </a:extLst>
          </p:cNvPr>
          <p:cNvSpPr>
            <a:spLocks noChangeArrowheads="1" noTextEdit="1"/>
          </p:cNvSpPr>
          <p:nvPr>
            <p:ph type="sldImg"/>
          </p:nvPr>
        </p:nvSpPr>
        <p:spPr>
          <a:ln/>
        </p:spPr>
      </p:sp>
      <p:sp>
        <p:nvSpPr>
          <p:cNvPr id="84995" name="Rectangle 3">
            <a:extLst>
              <a:ext uri="{FF2B5EF4-FFF2-40B4-BE49-F238E27FC236}">
                <a16:creationId xmlns:a16="http://schemas.microsoft.com/office/drawing/2014/main" id="{8C0B4118-D4D7-41F4-ABEF-5EE5059D720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0B72992-957A-4B10-BF34-88B3A65A0E1F}"/>
              </a:ext>
            </a:extLst>
          </p:cNvPr>
          <p:cNvSpPr>
            <a:spLocks noGrp="1" noChangeArrowheads="1"/>
          </p:cNvSpPr>
          <p:nvPr>
            <p:ph type="sldNum" sz="quarter" idx="5"/>
          </p:nvPr>
        </p:nvSpPr>
        <p:spPr>
          <a:ln/>
        </p:spPr>
        <p:txBody>
          <a:bodyPr/>
          <a:lstStyle/>
          <a:p>
            <a:fld id="{0D3DE752-D4F8-463A-9D3F-3A1DECFD60F7}" type="slidenum">
              <a:rPr lang="en-US" altLang="en-US"/>
              <a:pPr/>
              <a:t>9</a:t>
            </a:fld>
            <a:endParaRPr lang="en-US" altLang="en-US"/>
          </a:p>
        </p:txBody>
      </p:sp>
      <p:sp>
        <p:nvSpPr>
          <p:cNvPr id="86018" name="Rectangle 2">
            <a:extLst>
              <a:ext uri="{FF2B5EF4-FFF2-40B4-BE49-F238E27FC236}">
                <a16:creationId xmlns:a16="http://schemas.microsoft.com/office/drawing/2014/main" id="{C13CCC80-211E-455D-A7EA-245D6E71FA1F}"/>
              </a:ext>
            </a:extLst>
          </p:cNvPr>
          <p:cNvSpPr>
            <a:spLocks noChangeArrowheads="1" noTextEdit="1"/>
          </p:cNvSpPr>
          <p:nvPr>
            <p:ph type="sldImg"/>
          </p:nvPr>
        </p:nvSpPr>
        <p:spPr>
          <a:ln/>
        </p:spPr>
      </p:sp>
      <p:sp>
        <p:nvSpPr>
          <p:cNvPr id="86019" name="Rectangle 3">
            <a:extLst>
              <a:ext uri="{FF2B5EF4-FFF2-40B4-BE49-F238E27FC236}">
                <a16:creationId xmlns:a16="http://schemas.microsoft.com/office/drawing/2014/main" id="{795C2F67-D012-463C-8DEE-E1A3A0D853B5}"/>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0C7431A-DF2C-4948-8AA6-7281A76B3D9F}"/>
              </a:ext>
            </a:extLst>
          </p:cNvPr>
          <p:cNvSpPr>
            <a:spLocks noGrp="1" noChangeArrowheads="1"/>
          </p:cNvSpPr>
          <p:nvPr>
            <p:ph type="ctrTitle"/>
          </p:nvPr>
        </p:nvSpPr>
        <p:spPr>
          <a:xfrm>
            <a:off x="685800" y="990600"/>
            <a:ext cx="7772400" cy="1371600"/>
          </a:xfrm>
        </p:spPr>
        <p:txBody>
          <a:bodyPr/>
          <a:lstStyle>
            <a:lvl1pPr>
              <a:defRPr sz="4000"/>
            </a:lvl1pPr>
          </a:lstStyle>
          <a:p>
            <a:pPr lvl="0"/>
            <a:r>
              <a:rPr lang="en-US" altLang="en-US" noProof="0"/>
              <a:t>Click to edit Master title style</a:t>
            </a:r>
          </a:p>
        </p:txBody>
      </p:sp>
      <p:sp>
        <p:nvSpPr>
          <p:cNvPr id="7171" name="Rectangle 3">
            <a:extLst>
              <a:ext uri="{FF2B5EF4-FFF2-40B4-BE49-F238E27FC236}">
                <a16:creationId xmlns:a16="http://schemas.microsoft.com/office/drawing/2014/main" id="{188581FB-BC33-4EDC-9E18-F7B9BD3C8976}"/>
              </a:ext>
            </a:extLst>
          </p:cNvPr>
          <p:cNvSpPr>
            <a:spLocks noGrp="1" noChangeArrowheads="1"/>
          </p:cNvSpPr>
          <p:nvPr>
            <p:ph type="subTitle" idx="1"/>
          </p:nvPr>
        </p:nvSpPr>
        <p:spPr>
          <a:xfrm>
            <a:off x="1447800" y="3429000"/>
            <a:ext cx="7010400" cy="1600200"/>
          </a:xfrm>
        </p:spPr>
        <p:txBody>
          <a:bodyPr/>
          <a:lstStyle>
            <a:lvl1pPr marL="0" indent="0">
              <a:buFont typeface="Wingdings" panose="05000000000000000000" pitchFamily="2" charset="2"/>
              <a:buNone/>
              <a:defRPr sz="2800"/>
            </a:lvl1pPr>
          </a:lstStyle>
          <a:p>
            <a:pPr lvl="0"/>
            <a:r>
              <a:rPr lang="en-US" altLang="en-US" noProof="0"/>
              <a:t>Click to edit Master subtitle style</a:t>
            </a:r>
          </a:p>
        </p:txBody>
      </p:sp>
      <p:sp>
        <p:nvSpPr>
          <p:cNvPr id="7172" name="Rectangle 4">
            <a:extLst>
              <a:ext uri="{FF2B5EF4-FFF2-40B4-BE49-F238E27FC236}">
                <a16:creationId xmlns:a16="http://schemas.microsoft.com/office/drawing/2014/main" id="{9493C80E-3E2B-4825-82D0-4E1947D00635}"/>
              </a:ext>
            </a:extLst>
          </p:cNvPr>
          <p:cNvSpPr>
            <a:spLocks noGrp="1" noChangeArrowheads="1"/>
          </p:cNvSpPr>
          <p:nvPr>
            <p:ph type="dt" sz="half" idx="2"/>
          </p:nvPr>
        </p:nvSpPr>
        <p:spPr>
          <a:xfrm>
            <a:off x="685800" y="6248400"/>
            <a:ext cx="1905000" cy="457200"/>
          </a:xfrm>
        </p:spPr>
        <p:txBody>
          <a:bodyPr/>
          <a:lstStyle>
            <a:lvl1pPr>
              <a:defRPr/>
            </a:lvl1pPr>
          </a:lstStyle>
          <a:p>
            <a:endParaRPr lang="en-US" altLang="en-US"/>
          </a:p>
        </p:txBody>
      </p:sp>
      <p:sp>
        <p:nvSpPr>
          <p:cNvPr id="7173" name="Rectangle 5">
            <a:extLst>
              <a:ext uri="{FF2B5EF4-FFF2-40B4-BE49-F238E27FC236}">
                <a16:creationId xmlns:a16="http://schemas.microsoft.com/office/drawing/2014/main" id="{F9089831-4C69-4F48-ACCD-F0F8FA3C0ED0}"/>
              </a:ext>
            </a:extLst>
          </p:cNvPr>
          <p:cNvSpPr>
            <a:spLocks noGrp="1" noChangeArrowheads="1"/>
          </p:cNvSpPr>
          <p:nvPr>
            <p:ph type="ftr" sz="quarter" idx="3"/>
          </p:nvPr>
        </p:nvSpPr>
        <p:spPr>
          <a:xfrm>
            <a:off x="3124200" y="6248400"/>
            <a:ext cx="2895600" cy="457200"/>
          </a:xfrm>
        </p:spPr>
        <p:txBody>
          <a:bodyPr/>
          <a:lstStyle>
            <a:lvl1pPr>
              <a:defRPr/>
            </a:lvl1pPr>
          </a:lstStyle>
          <a:p>
            <a:r>
              <a:rPr lang="en-US" altLang="en-US"/>
              <a:t>Mitsuba Systems (India) LLP</a:t>
            </a:r>
          </a:p>
        </p:txBody>
      </p:sp>
      <p:sp>
        <p:nvSpPr>
          <p:cNvPr id="7174" name="Rectangle 6">
            <a:extLst>
              <a:ext uri="{FF2B5EF4-FFF2-40B4-BE49-F238E27FC236}">
                <a16:creationId xmlns:a16="http://schemas.microsoft.com/office/drawing/2014/main" id="{51CA7F23-1EF3-4024-855D-F07E6A7F98D0}"/>
              </a:ext>
            </a:extLst>
          </p:cNvPr>
          <p:cNvSpPr>
            <a:spLocks noGrp="1" noChangeArrowheads="1"/>
          </p:cNvSpPr>
          <p:nvPr>
            <p:ph type="sldNum" sz="quarter" idx="4"/>
          </p:nvPr>
        </p:nvSpPr>
        <p:spPr>
          <a:xfrm>
            <a:off x="6553200" y="6248400"/>
            <a:ext cx="1905000" cy="457200"/>
          </a:xfrm>
        </p:spPr>
        <p:txBody>
          <a:bodyPr/>
          <a:lstStyle>
            <a:lvl1pPr>
              <a:defRPr/>
            </a:lvl1pPr>
          </a:lstStyle>
          <a:p>
            <a:fld id="{FCAC415D-28E4-4CF7-83FF-948BB3B26FD6}" type="slidenum">
              <a:rPr lang="en-US" altLang="en-US"/>
              <a:pPr/>
              <a:t>‹#›</a:t>
            </a:fld>
            <a:endParaRPr lang="en-US" altLang="en-US"/>
          </a:p>
        </p:txBody>
      </p:sp>
      <p:sp>
        <p:nvSpPr>
          <p:cNvPr id="7175" name="AutoShape 7">
            <a:extLst>
              <a:ext uri="{FF2B5EF4-FFF2-40B4-BE49-F238E27FC236}">
                <a16:creationId xmlns:a16="http://schemas.microsoft.com/office/drawing/2014/main" id="{4D6FDFA2-0398-468B-B69F-C22A78305426}"/>
              </a:ext>
            </a:extLst>
          </p:cNvPr>
          <p:cNvSpPr>
            <a:spLocks noChangeArrowheads="1"/>
          </p:cNvSpPr>
          <p:nvPr/>
        </p:nvSpPr>
        <p:spPr bwMode="auto">
          <a:xfrm>
            <a:off x="685800" y="2393950"/>
            <a:ext cx="7772400" cy="109538"/>
          </a:xfrm>
          <a:custGeom>
            <a:avLst/>
            <a:gdLst>
              <a:gd name="G0" fmla="+- 618 0 0"/>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eaLnBrk="1" hangingPunct="1"/>
            <a:endParaRPr lang="en-US" altLang="en-US" sz="2400">
              <a:latin typeface="Times New Roman" panose="02020603050405020304" pitchFamily="18" charset="0"/>
            </a:endParaRPr>
          </a:p>
        </p:txBody>
      </p:sp>
    </p:spTree>
  </p:cSld>
  <p:clrMapOvr>
    <a:masterClrMapping/>
  </p:clrMapOvr>
  <p:transition spd="slow">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5BA6C-F6B5-43E9-A697-6AE8DB73646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7BA7B0B-73C3-47BC-A8B3-84F4A69E7A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0D72242-B64B-4286-B785-50A6EA21C4E1}"/>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A2999B0E-8B24-4005-BE3D-792253BE0C27}"/>
              </a:ext>
            </a:extLst>
          </p:cNvPr>
          <p:cNvSpPr>
            <a:spLocks noGrp="1"/>
          </p:cNvSpPr>
          <p:nvPr>
            <p:ph type="ftr" sz="quarter" idx="11"/>
          </p:nvPr>
        </p:nvSpPr>
        <p:spPr/>
        <p:txBody>
          <a:bodyPr/>
          <a:lstStyle>
            <a:lvl1pPr>
              <a:defRPr/>
            </a:lvl1pPr>
          </a:lstStyle>
          <a:p>
            <a:r>
              <a:rPr lang="en-US" altLang="en-US"/>
              <a:t>Mitsuba Systems (India) LLP</a:t>
            </a:r>
          </a:p>
        </p:txBody>
      </p:sp>
      <p:sp>
        <p:nvSpPr>
          <p:cNvPr id="6" name="Slide Number Placeholder 5">
            <a:extLst>
              <a:ext uri="{FF2B5EF4-FFF2-40B4-BE49-F238E27FC236}">
                <a16:creationId xmlns:a16="http://schemas.microsoft.com/office/drawing/2014/main" id="{DFF9FEC9-6E03-4639-81F6-17632814659F}"/>
              </a:ext>
            </a:extLst>
          </p:cNvPr>
          <p:cNvSpPr>
            <a:spLocks noGrp="1"/>
          </p:cNvSpPr>
          <p:nvPr>
            <p:ph type="sldNum" sz="quarter" idx="12"/>
          </p:nvPr>
        </p:nvSpPr>
        <p:spPr/>
        <p:txBody>
          <a:bodyPr/>
          <a:lstStyle>
            <a:lvl1pPr>
              <a:defRPr/>
            </a:lvl1pPr>
          </a:lstStyle>
          <a:p>
            <a:fld id="{75765EB0-6AC0-41CB-9AFE-BC00CE5C8FDA}" type="slidenum">
              <a:rPr lang="en-US" altLang="en-US"/>
              <a:pPr/>
              <a:t>‹#›</a:t>
            </a:fld>
            <a:endParaRPr lang="en-US" altLang="en-US"/>
          </a:p>
        </p:txBody>
      </p:sp>
    </p:spTree>
    <p:extLst>
      <p:ext uri="{BB962C8B-B14F-4D97-AF65-F5344CB8AC3E}">
        <p14:creationId xmlns:p14="http://schemas.microsoft.com/office/powerpoint/2010/main" val="3534705774"/>
      </p:ext>
    </p:extLst>
  </p:cSld>
  <p:clrMapOvr>
    <a:masterClrMapping/>
  </p:clrMapOvr>
  <p:transition spd="slow">
    <p:check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2F867B-D47A-4F40-B56A-1F80AEA3A5C2}"/>
              </a:ext>
            </a:extLst>
          </p:cNvPr>
          <p:cNvSpPr>
            <a:spLocks noGrp="1"/>
          </p:cNvSpPr>
          <p:nvPr>
            <p:ph type="title" orient="vert"/>
          </p:nvPr>
        </p:nvSpPr>
        <p:spPr>
          <a:xfrm>
            <a:off x="6573838" y="304800"/>
            <a:ext cx="2001837" cy="5715000"/>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B006CDA-1A15-4CAD-BF95-4FF3D3E102AF}"/>
              </a:ext>
            </a:extLst>
          </p:cNvPr>
          <p:cNvSpPr>
            <a:spLocks noGrp="1"/>
          </p:cNvSpPr>
          <p:nvPr>
            <p:ph type="body" orient="vert" idx="1"/>
          </p:nvPr>
        </p:nvSpPr>
        <p:spPr>
          <a:xfrm>
            <a:off x="566738" y="304800"/>
            <a:ext cx="58547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A87D470-1762-4DE4-8674-6139FB61D48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21F62E8-945B-4EEA-95CB-4E7BF3D4E477}"/>
              </a:ext>
            </a:extLst>
          </p:cNvPr>
          <p:cNvSpPr>
            <a:spLocks noGrp="1"/>
          </p:cNvSpPr>
          <p:nvPr>
            <p:ph type="ftr" sz="quarter" idx="11"/>
          </p:nvPr>
        </p:nvSpPr>
        <p:spPr/>
        <p:txBody>
          <a:bodyPr/>
          <a:lstStyle>
            <a:lvl1pPr>
              <a:defRPr/>
            </a:lvl1pPr>
          </a:lstStyle>
          <a:p>
            <a:r>
              <a:rPr lang="en-US" altLang="en-US"/>
              <a:t>Mitsuba Systems (India) LLP</a:t>
            </a:r>
          </a:p>
        </p:txBody>
      </p:sp>
      <p:sp>
        <p:nvSpPr>
          <p:cNvPr id="6" name="Slide Number Placeholder 5">
            <a:extLst>
              <a:ext uri="{FF2B5EF4-FFF2-40B4-BE49-F238E27FC236}">
                <a16:creationId xmlns:a16="http://schemas.microsoft.com/office/drawing/2014/main" id="{16589A08-5FAB-4664-A29C-ACF894BE0BA9}"/>
              </a:ext>
            </a:extLst>
          </p:cNvPr>
          <p:cNvSpPr>
            <a:spLocks noGrp="1"/>
          </p:cNvSpPr>
          <p:nvPr>
            <p:ph type="sldNum" sz="quarter" idx="12"/>
          </p:nvPr>
        </p:nvSpPr>
        <p:spPr/>
        <p:txBody>
          <a:bodyPr/>
          <a:lstStyle>
            <a:lvl1pPr>
              <a:defRPr/>
            </a:lvl1pPr>
          </a:lstStyle>
          <a:p>
            <a:fld id="{C86CBC68-6A2E-454D-99F6-F8675B3B7E99}" type="slidenum">
              <a:rPr lang="en-US" altLang="en-US"/>
              <a:pPr/>
              <a:t>‹#›</a:t>
            </a:fld>
            <a:endParaRPr lang="en-US" altLang="en-US"/>
          </a:p>
        </p:txBody>
      </p:sp>
    </p:spTree>
    <p:extLst>
      <p:ext uri="{BB962C8B-B14F-4D97-AF65-F5344CB8AC3E}">
        <p14:creationId xmlns:p14="http://schemas.microsoft.com/office/powerpoint/2010/main" val="858367623"/>
      </p:ext>
    </p:extLst>
  </p:cSld>
  <p:clrMapOvr>
    <a:masterClrMapping/>
  </p:clrMapOvr>
  <p:transition spd="slow">
    <p:check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F0795-0226-41B7-ADC6-F8352DC55249}"/>
              </a:ext>
            </a:extLst>
          </p:cNvPr>
          <p:cNvSpPr>
            <a:spLocks noGrp="1"/>
          </p:cNvSpPr>
          <p:nvPr>
            <p:ph type="title"/>
          </p:nvPr>
        </p:nvSpPr>
        <p:spPr>
          <a:xfrm>
            <a:off x="574675" y="304800"/>
            <a:ext cx="8001000" cy="1216025"/>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661AD92-5DCF-451E-925D-88804D447F09}"/>
              </a:ext>
            </a:extLst>
          </p:cNvPr>
          <p:cNvSpPr>
            <a:spLocks noGrp="1"/>
          </p:cNvSpPr>
          <p:nvPr>
            <p:ph type="body" sz="half" idx="1"/>
          </p:nvPr>
        </p:nvSpPr>
        <p:spPr>
          <a:xfrm>
            <a:off x="566738" y="1752600"/>
            <a:ext cx="39243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EB268E6-2509-483F-911E-E412BE88A723}"/>
              </a:ext>
            </a:extLst>
          </p:cNvPr>
          <p:cNvSpPr>
            <a:spLocks noGrp="1"/>
          </p:cNvSpPr>
          <p:nvPr>
            <p:ph sz="half" idx="2"/>
          </p:nvPr>
        </p:nvSpPr>
        <p:spPr>
          <a:xfrm>
            <a:off x="4643438" y="1752600"/>
            <a:ext cx="39243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06384C5-5565-438E-99D8-29505FAA8988}"/>
              </a:ext>
            </a:extLst>
          </p:cNvPr>
          <p:cNvSpPr>
            <a:spLocks noGrp="1"/>
          </p:cNvSpPr>
          <p:nvPr>
            <p:ph type="dt" sz="half" idx="10"/>
          </p:nvPr>
        </p:nvSpPr>
        <p:spPr>
          <a:xfrm>
            <a:off x="609600" y="6245225"/>
            <a:ext cx="1981200" cy="47625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B65BB12-38FA-40E2-92E6-E28A1603D755}"/>
              </a:ext>
            </a:extLst>
          </p:cNvPr>
          <p:cNvSpPr>
            <a:spLocks noGrp="1"/>
          </p:cNvSpPr>
          <p:nvPr>
            <p:ph type="ftr" sz="quarter" idx="11"/>
          </p:nvPr>
        </p:nvSpPr>
        <p:spPr>
          <a:xfrm>
            <a:off x="3124200" y="6245225"/>
            <a:ext cx="2895600" cy="476250"/>
          </a:xfrm>
        </p:spPr>
        <p:txBody>
          <a:bodyPr/>
          <a:lstStyle>
            <a:lvl1pPr>
              <a:defRPr/>
            </a:lvl1pPr>
          </a:lstStyle>
          <a:p>
            <a:r>
              <a:rPr lang="en-US" altLang="en-US"/>
              <a:t>Mitsuba Systems (India) LLP</a:t>
            </a:r>
          </a:p>
        </p:txBody>
      </p:sp>
      <p:sp>
        <p:nvSpPr>
          <p:cNvPr id="7" name="Slide Number Placeholder 6">
            <a:extLst>
              <a:ext uri="{FF2B5EF4-FFF2-40B4-BE49-F238E27FC236}">
                <a16:creationId xmlns:a16="http://schemas.microsoft.com/office/drawing/2014/main" id="{9E7A2DB0-A38E-463C-B257-11242D0B27F0}"/>
              </a:ext>
            </a:extLst>
          </p:cNvPr>
          <p:cNvSpPr>
            <a:spLocks noGrp="1"/>
          </p:cNvSpPr>
          <p:nvPr>
            <p:ph type="sldNum" sz="quarter" idx="12"/>
          </p:nvPr>
        </p:nvSpPr>
        <p:spPr>
          <a:xfrm>
            <a:off x="6553200" y="6245225"/>
            <a:ext cx="1981200" cy="476250"/>
          </a:xfrm>
        </p:spPr>
        <p:txBody>
          <a:bodyPr/>
          <a:lstStyle>
            <a:lvl1pPr>
              <a:defRPr/>
            </a:lvl1pPr>
          </a:lstStyle>
          <a:p>
            <a:fld id="{33DB40BA-809A-406D-964F-E53489486EF2}" type="slidenum">
              <a:rPr lang="en-US" altLang="en-US"/>
              <a:pPr/>
              <a:t>‹#›</a:t>
            </a:fld>
            <a:endParaRPr lang="en-US" altLang="en-US"/>
          </a:p>
        </p:txBody>
      </p:sp>
    </p:spTree>
    <p:extLst>
      <p:ext uri="{BB962C8B-B14F-4D97-AF65-F5344CB8AC3E}">
        <p14:creationId xmlns:p14="http://schemas.microsoft.com/office/powerpoint/2010/main" val="343830770"/>
      </p:ext>
    </p:extLst>
  </p:cSld>
  <p:clrMapOvr>
    <a:masterClrMapping/>
  </p:clrMapOvr>
  <p:transition spd="slow">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68CE0-C3EB-48AC-8E73-9C9C55C1AD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C93C554-2907-42F2-809C-E5102D964A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E2D90E-EEB8-49F3-9957-406C22C8D96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6973188-55AB-4321-B8D6-EB87365E8B8B}"/>
              </a:ext>
            </a:extLst>
          </p:cNvPr>
          <p:cNvSpPr>
            <a:spLocks noGrp="1"/>
          </p:cNvSpPr>
          <p:nvPr>
            <p:ph type="ftr" sz="quarter" idx="11"/>
          </p:nvPr>
        </p:nvSpPr>
        <p:spPr/>
        <p:txBody>
          <a:bodyPr/>
          <a:lstStyle>
            <a:lvl1pPr>
              <a:defRPr/>
            </a:lvl1pPr>
          </a:lstStyle>
          <a:p>
            <a:r>
              <a:rPr lang="en-US" altLang="en-US"/>
              <a:t>Mitsuba Systems (India) LLP</a:t>
            </a:r>
          </a:p>
        </p:txBody>
      </p:sp>
      <p:sp>
        <p:nvSpPr>
          <p:cNvPr id="6" name="Slide Number Placeholder 5">
            <a:extLst>
              <a:ext uri="{FF2B5EF4-FFF2-40B4-BE49-F238E27FC236}">
                <a16:creationId xmlns:a16="http://schemas.microsoft.com/office/drawing/2014/main" id="{4570AA49-3AB5-4386-A297-C07B92DFE81C}"/>
              </a:ext>
            </a:extLst>
          </p:cNvPr>
          <p:cNvSpPr>
            <a:spLocks noGrp="1"/>
          </p:cNvSpPr>
          <p:nvPr>
            <p:ph type="sldNum" sz="quarter" idx="12"/>
          </p:nvPr>
        </p:nvSpPr>
        <p:spPr/>
        <p:txBody>
          <a:bodyPr/>
          <a:lstStyle>
            <a:lvl1pPr>
              <a:defRPr/>
            </a:lvl1pPr>
          </a:lstStyle>
          <a:p>
            <a:fld id="{B200144E-43CF-47CA-8808-ED20BE9F8616}" type="slidenum">
              <a:rPr lang="en-US" altLang="en-US"/>
              <a:pPr/>
              <a:t>‹#›</a:t>
            </a:fld>
            <a:endParaRPr lang="en-US" altLang="en-US"/>
          </a:p>
        </p:txBody>
      </p:sp>
    </p:spTree>
    <p:extLst>
      <p:ext uri="{BB962C8B-B14F-4D97-AF65-F5344CB8AC3E}">
        <p14:creationId xmlns:p14="http://schemas.microsoft.com/office/powerpoint/2010/main" val="753919937"/>
      </p:ext>
    </p:extLst>
  </p:cSld>
  <p:clrMapOvr>
    <a:masterClrMapping/>
  </p:clrMapOvr>
  <p:transition spd="slow">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DAEED-5E46-4953-8B23-AA85AD3C1E96}"/>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88754D2-CE50-457C-9CDF-59D015649C0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D6465D7-171F-4D42-B6E7-5D45791D066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7CC0C0E-DF3D-4F97-AD6D-BE790AFA49F2}"/>
              </a:ext>
            </a:extLst>
          </p:cNvPr>
          <p:cNvSpPr>
            <a:spLocks noGrp="1"/>
          </p:cNvSpPr>
          <p:nvPr>
            <p:ph type="ftr" sz="quarter" idx="11"/>
          </p:nvPr>
        </p:nvSpPr>
        <p:spPr/>
        <p:txBody>
          <a:bodyPr/>
          <a:lstStyle>
            <a:lvl1pPr>
              <a:defRPr/>
            </a:lvl1pPr>
          </a:lstStyle>
          <a:p>
            <a:r>
              <a:rPr lang="en-US" altLang="en-US"/>
              <a:t>Mitsuba Systems (India) LLP</a:t>
            </a:r>
          </a:p>
        </p:txBody>
      </p:sp>
      <p:sp>
        <p:nvSpPr>
          <p:cNvPr id="6" name="Slide Number Placeholder 5">
            <a:extLst>
              <a:ext uri="{FF2B5EF4-FFF2-40B4-BE49-F238E27FC236}">
                <a16:creationId xmlns:a16="http://schemas.microsoft.com/office/drawing/2014/main" id="{596649DF-44D2-48A8-A235-6BF115714BEF}"/>
              </a:ext>
            </a:extLst>
          </p:cNvPr>
          <p:cNvSpPr>
            <a:spLocks noGrp="1"/>
          </p:cNvSpPr>
          <p:nvPr>
            <p:ph type="sldNum" sz="quarter" idx="12"/>
          </p:nvPr>
        </p:nvSpPr>
        <p:spPr/>
        <p:txBody>
          <a:bodyPr/>
          <a:lstStyle>
            <a:lvl1pPr>
              <a:defRPr/>
            </a:lvl1pPr>
          </a:lstStyle>
          <a:p>
            <a:fld id="{5819EBA6-9DE6-4F96-9394-16322F85F38D}" type="slidenum">
              <a:rPr lang="en-US" altLang="en-US"/>
              <a:pPr/>
              <a:t>‹#›</a:t>
            </a:fld>
            <a:endParaRPr lang="en-US" altLang="en-US"/>
          </a:p>
        </p:txBody>
      </p:sp>
    </p:spTree>
    <p:extLst>
      <p:ext uri="{BB962C8B-B14F-4D97-AF65-F5344CB8AC3E}">
        <p14:creationId xmlns:p14="http://schemas.microsoft.com/office/powerpoint/2010/main" val="1856869219"/>
      </p:ext>
    </p:extLst>
  </p:cSld>
  <p:clrMapOvr>
    <a:masterClrMapping/>
  </p:clrMapOvr>
  <p:transition spd="slow">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8A3A0-A36E-477D-AF3F-1C5EE5F7925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65A4316-F37E-418F-B59B-81FCDF576094}"/>
              </a:ext>
            </a:extLst>
          </p:cNvPr>
          <p:cNvSpPr>
            <a:spLocks noGrp="1"/>
          </p:cNvSpPr>
          <p:nvPr>
            <p:ph sz="half" idx="1"/>
          </p:nvPr>
        </p:nvSpPr>
        <p:spPr>
          <a:xfrm>
            <a:off x="566738" y="1752600"/>
            <a:ext cx="39243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52B28FA-4CD3-49D6-8A4A-8E5D845968D8}"/>
              </a:ext>
            </a:extLst>
          </p:cNvPr>
          <p:cNvSpPr>
            <a:spLocks noGrp="1"/>
          </p:cNvSpPr>
          <p:nvPr>
            <p:ph sz="half" idx="2"/>
          </p:nvPr>
        </p:nvSpPr>
        <p:spPr>
          <a:xfrm>
            <a:off x="4643438" y="1752600"/>
            <a:ext cx="39243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408DC47-CCF3-4F5F-B130-7CA7AE42A3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DBA41D1-7F1D-45F0-AB52-4EC37A1F4EBF}"/>
              </a:ext>
            </a:extLst>
          </p:cNvPr>
          <p:cNvSpPr>
            <a:spLocks noGrp="1"/>
          </p:cNvSpPr>
          <p:nvPr>
            <p:ph type="ftr" sz="quarter" idx="11"/>
          </p:nvPr>
        </p:nvSpPr>
        <p:spPr/>
        <p:txBody>
          <a:bodyPr/>
          <a:lstStyle>
            <a:lvl1pPr>
              <a:defRPr/>
            </a:lvl1pPr>
          </a:lstStyle>
          <a:p>
            <a:r>
              <a:rPr lang="en-US" altLang="en-US"/>
              <a:t>Mitsuba Systems (India) LLP</a:t>
            </a:r>
          </a:p>
        </p:txBody>
      </p:sp>
      <p:sp>
        <p:nvSpPr>
          <p:cNvPr id="7" name="Slide Number Placeholder 6">
            <a:extLst>
              <a:ext uri="{FF2B5EF4-FFF2-40B4-BE49-F238E27FC236}">
                <a16:creationId xmlns:a16="http://schemas.microsoft.com/office/drawing/2014/main" id="{07B71349-0694-4AEC-892D-17545CF50706}"/>
              </a:ext>
            </a:extLst>
          </p:cNvPr>
          <p:cNvSpPr>
            <a:spLocks noGrp="1"/>
          </p:cNvSpPr>
          <p:nvPr>
            <p:ph type="sldNum" sz="quarter" idx="12"/>
          </p:nvPr>
        </p:nvSpPr>
        <p:spPr/>
        <p:txBody>
          <a:bodyPr/>
          <a:lstStyle>
            <a:lvl1pPr>
              <a:defRPr/>
            </a:lvl1pPr>
          </a:lstStyle>
          <a:p>
            <a:fld id="{EA6D7BF0-32A0-407B-B326-031A2B2EC36B}" type="slidenum">
              <a:rPr lang="en-US" altLang="en-US"/>
              <a:pPr/>
              <a:t>‹#›</a:t>
            </a:fld>
            <a:endParaRPr lang="en-US" altLang="en-US"/>
          </a:p>
        </p:txBody>
      </p:sp>
    </p:spTree>
    <p:extLst>
      <p:ext uri="{BB962C8B-B14F-4D97-AF65-F5344CB8AC3E}">
        <p14:creationId xmlns:p14="http://schemas.microsoft.com/office/powerpoint/2010/main" val="856638026"/>
      </p:ext>
    </p:extLst>
  </p:cSld>
  <p:clrMapOvr>
    <a:masterClrMapping/>
  </p:clrMapOvr>
  <p:transition spd="slow">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105C3-8716-4524-BBC2-141EC3EC38C8}"/>
              </a:ext>
            </a:extLst>
          </p:cNvPr>
          <p:cNvSpPr>
            <a:spLocks noGrp="1"/>
          </p:cNvSpPr>
          <p:nvPr>
            <p:ph type="title"/>
          </p:nvPr>
        </p:nvSpPr>
        <p:spPr>
          <a:xfrm>
            <a:off x="630238" y="365125"/>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7C25981-5FB3-4A23-8172-B39F25DD882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48D030-CD3E-4A1B-B98C-7D9E03A1608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136E9F3-25DF-4F8D-9D5D-CBFC0595A64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264BB8-A680-4D00-920D-21A422C6CB0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609E452-3EB3-4F0C-92F3-25D00C4C7AAF}"/>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536190EA-EDF3-435F-854B-EB08052A3923}"/>
              </a:ext>
            </a:extLst>
          </p:cNvPr>
          <p:cNvSpPr>
            <a:spLocks noGrp="1"/>
          </p:cNvSpPr>
          <p:nvPr>
            <p:ph type="ftr" sz="quarter" idx="11"/>
          </p:nvPr>
        </p:nvSpPr>
        <p:spPr/>
        <p:txBody>
          <a:bodyPr/>
          <a:lstStyle>
            <a:lvl1pPr>
              <a:defRPr/>
            </a:lvl1pPr>
          </a:lstStyle>
          <a:p>
            <a:r>
              <a:rPr lang="en-US" altLang="en-US"/>
              <a:t>Mitsuba Systems (India) LLP</a:t>
            </a:r>
          </a:p>
        </p:txBody>
      </p:sp>
      <p:sp>
        <p:nvSpPr>
          <p:cNvPr id="9" name="Slide Number Placeholder 8">
            <a:extLst>
              <a:ext uri="{FF2B5EF4-FFF2-40B4-BE49-F238E27FC236}">
                <a16:creationId xmlns:a16="http://schemas.microsoft.com/office/drawing/2014/main" id="{A4C6F7FC-BB2D-4BDF-85F6-3ADE178E7181}"/>
              </a:ext>
            </a:extLst>
          </p:cNvPr>
          <p:cNvSpPr>
            <a:spLocks noGrp="1"/>
          </p:cNvSpPr>
          <p:nvPr>
            <p:ph type="sldNum" sz="quarter" idx="12"/>
          </p:nvPr>
        </p:nvSpPr>
        <p:spPr/>
        <p:txBody>
          <a:bodyPr/>
          <a:lstStyle>
            <a:lvl1pPr>
              <a:defRPr/>
            </a:lvl1pPr>
          </a:lstStyle>
          <a:p>
            <a:fld id="{9BB1C9A9-FC26-46B7-AE3F-010A978D011C}" type="slidenum">
              <a:rPr lang="en-US" altLang="en-US"/>
              <a:pPr/>
              <a:t>‹#›</a:t>
            </a:fld>
            <a:endParaRPr lang="en-US" altLang="en-US"/>
          </a:p>
        </p:txBody>
      </p:sp>
    </p:spTree>
    <p:extLst>
      <p:ext uri="{BB962C8B-B14F-4D97-AF65-F5344CB8AC3E}">
        <p14:creationId xmlns:p14="http://schemas.microsoft.com/office/powerpoint/2010/main" val="4231543986"/>
      </p:ext>
    </p:extLst>
  </p:cSld>
  <p:clrMapOvr>
    <a:masterClrMapping/>
  </p:clrMapOvr>
  <p:transition spd="slow">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3456D-57D6-4290-9BAA-37749293AFC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68DF3D2-BF5D-45DF-9BD1-59820AF67E60}"/>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6DF3CA65-3F05-461A-9C16-1952958B0A6C}"/>
              </a:ext>
            </a:extLst>
          </p:cNvPr>
          <p:cNvSpPr>
            <a:spLocks noGrp="1"/>
          </p:cNvSpPr>
          <p:nvPr>
            <p:ph type="ftr" sz="quarter" idx="11"/>
          </p:nvPr>
        </p:nvSpPr>
        <p:spPr/>
        <p:txBody>
          <a:bodyPr/>
          <a:lstStyle>
            <a:lvl1pPr>
              <a:defRPr/>
            </a:lvl1pPr>
          </a:lstStyle>
          <a:p>
            <a:r>
              <a:rPr lang="en-US" altLang="en-US"/>
              <a:t>Mitsuba Systems (India) LLP</a:t>
            </a:r>
          </a:p>
        </p:txBody>
      </p:sp>
      <p:sp>
        <p:nvSpPr>
          <p:cNvPr id="5" name="Slide Number Placeholder 4">
            <a:extLst>
              <a:ext uri="{FF2B5EF4-FFF2-40B4-BE49-F238E27FC236}">
                <a16:creationId xmlns:a16="http://schemas.microsoft.com/office/drawing/2014/main" id="{074E1229-67B8-4CB0-AC6B-10005B78683B}"/>
              </a:ext>
            </a:extLst>
          </p:cNvPr>
          <p:cNvSpPr>
            <a:spLocks noGrp="1"/>
          </p:cNvSpPr>
          <p:nvPr>
            <p:ph type="sldNum" sz="quarter" idx="12"/>
          </p:nvPr>
        </p:nvSpPr>
        <p:spPr/>
        <p:txBody>
          <a:bodyPr/>
          <a:lstStyle>
            <a:lvl1pPr>
              <a:defRPr/>
            </a:lvl1pPr>
          </a:lstStyle>
          <a:p>
            <a:fld id="{8EF9E854-49CC-4BA6-8C1C-C6199BD52C5D}" type="slidenum">
              <a:rPr lang="en-US" altLang="en-US"/>
              <a:pPr/>
              <a:t>‹#›</a:t>
            </a:fld>
            <a:endParaRPr lang="en-US" altLang="en-US"/>
          </a:p>
        </p:txBody>
      </p:sp>
    </p:spTree>
    <p:extLst>
      <p:ext uri="{BB962C8B-B14F-4D97-AF65-F5344CB8AC3E}">
        <p14:creationId xmlns:p14="http://schemas.microsoft.com/office/powerpoint/2010/main" val="2940768243"/>
      </p:ext>
    </p:extLst>
  </p:cSld>
  <p:clrMapOvr>
    <a:masterClrMapping/>
  </p:clrMapOvr>
  <p:transition spd="slow">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983A94-8580-4DDE-BCEA-2F51D3E3F1A5}"/>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CF1C93A7-C917-49A1-8BAA-745F68809EBF}"/>
              </a:ext>
            </a:extLst>
          </p:cNvPr>
          <p:cNvSpPr>
            <a:spLocks noGrp="1"/>
          </p:cNvSpPr>
          <p:nvPr>
            <p:ph type="ftr" sz="quarter" idx="11"/>
          </p:nvPr>
        </p:nvSpPr>
        <p:spPr/>
        <p:txBody>
          <a:bodyPr/>
          <a:lstStyle>
            <a:lvl1pPr>
              <a:defRPr/>
            </a:lvl1pPr>
          </a:lstStyle>
          <a:p>
            <a:r>
              <a:rPr lang="en-US" altLang="en-US"/>
              <a:t>Mitsuba Systems (India) LLP</a:t>
            </a:r>
          </a:p>
        </p:txBody>
      </p:sp>
      <p:sp>
        <p:nvSpPr>
          <p:cNvPr id="4" name="Slide Number Placeholder 3">
            <a:extLst>
              <a:ext uri="{FF2B5EF4-FFF2-40B4-BE49-F238E27FC236}">
                <a16:creationId xmlns:a16="http://schemas.microsoft.com/office/drawing/2014/main" id="{C879CC3B-F2D4-4E3A-B6DB-64499B674C9C}"/>
              </a:ext>
            </a:extLst>
          </p:cNvPr>
          <p:cNvSpPr>
            <a:spLocks noGrp="1"/>
          </p:cNvSpPr>
          <p:nvPr>
            <p:ph type="sldNum" sz="quarter" idx="12"/>
          </p:nvPr>
        </p:nvSpPr>
        <p:spPr/>
        <p:txBody>
          <a:bodyPr/>
          <a:lstStyle>
            <a:lvl1pPr>
              <a:defRPr/>
            </a:lvl1pPr>
          </a:lstStyle>
          <a:p>
            <a:fld id="{2D165077-A185-4191-9724-14D828DF8180}" type="slidenum">
              <a:rPr lang="en-US" altLang="en-US"/>
              <a:pPr/>
              <a:t>‹#›</a:t>
            </a:fld>
            <a:endParaRPr lang="en-US" altLang="en-US"/>
          </a:p>
        </p:txBody>
      </p:sp>
    </p:spTree>
    <p:extLst>
      <p:ext uri="{BB962C8B-B14F-4D97-AF65-F5344CB8AC3E}">
        <p14:creationId xmlns:p14="http://schemas.microsoft.com/office/powerpoint/2010/main" val="136203065"/>
      </p:ext>
    </p:extLst>
  </p:cSld>
  <p:clrMapOvr>
    <a:masterClrMapping/>
  </p:clrMapOvr>
  <p:transition spd="slow">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78286-FB9D-4142-ACB0-59581E574AC3}"/>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F9E8CE5-359C-4F75-A794-3A55AFBCABB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5E764DE-2943-449D-B609-BE319D8A54B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46E1F2-83E0-479E-AF73-8D0B106CC2A5}"/>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8F62A08-DB96-42B2-A2D3-D028724B3386}"/>
              </a:ext>
            </a:extLst>
          </p:cNvPr>
          <p:cNvSpPr>
            <a:spLocks noGrp="1"/>
          </p:cNvSpPr>
          <p:nvPr>
            <p:ph type="ftr" sz="quarter" idx="11"/>
          </p:nvPr>
        </p:nvSpPr>
        <p:spPr/>
        <p:txBody>
          <a:bodyPr/>
          <a:lstStyle>
            <a:lvl1pPr>
              <a:defRPr/>
            </a:lvl1pPr>
          </a:lstStyle>
          <a:p>
            <a:r>
              <a:rPr lang="en-US" altLang="en-US"/>
              <a:t>Mitsuba Systems (India) LLP</a:t>
            </a:r>
          </a:p>
        </p:txBody>
      </p:sp>
      <p:sp>
        <p:nvSpPr>
          <p:cNvPr id="7" name="Slide Number Placeholder 6">
            <a:extLst>
              <a:ext uri="{FF2B5EF4-FFF2-40B4-BE49-F238E27FC236}">
                <a16:creationId xmlns:a16="http://schemas.microsoft.com/office/drawing/2014/main" id="{6AD05CC8-F05F-4B04-99DA-13CC8BD128F9}"/>
              </a:ext>
            </a:extLst>
          </p:cNvPr>
          <p:cNvSpPr>
            <a:spLocks noGrp="1"/>
          </p:cNvSpPr>
          <p:nvPr>
            <p:ph type="sldNum" sz="quarter" idx="12"/>
          </p:nvPr>
        </p:nvSpPr>
        <p:spPr/>
        <p:txBody>
          <a:bodyPr/>
          <a:lstStyle>
            <a:lvl1pPr>
              <a:defRPr/>
            </a:lvl1pPr>
          </a:lstStyle>
          <a:p>
            <a:fld id="{9EE12F55-12A1-49D2-BA50-E2E313612179}" type="slidenum">
              <a:rPr lang="en-US" altLang="en-US"/>
              <a:pPr/>
              <a:t>‹#›</a:t>
            </a:fld>
            <a:endParaRPr lang="en-US" altLang="en-US"/>
          </a:p>
        </p:txBody>
      </p:sp>
    </p:spTree>
    <p:extLst>
      <p:ext uri="{BB962C8B-B14F-4D97-AF65-F5344CB8AC3E}">
        <p14:creationId xmlns:p14="http://schemas.microsoft.com/office/powerpoint/2010/main" val="1161547589"/>
      </p:ext>
    </p:extLst>
  </p:cSld>
  <p:clrMapOvr>
    <a:masterClrMapping/>
  </p:clrMapOvr>
  <p:transition spd="slow">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967C-5742-4E53-844B-04AB97F85970}"/>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3321EFE-E97D-45F1-B13C-484F8FFB49A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06BC2E9-90E5-4EA2-8A69-7A381FBDF3F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10E984-5875-4E82-93F1-12D0090AD0A5}"/>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96653DE-005D-4A8C-AA90-090F8AA49CA2}"/>
              </a:ext>
            </a:extLst>
          </p:cNvPr>
          <p:cNvSpPr>
            <a:spLocks noGrp="1"/>
          </p:cNvSpPr>
          <p:nvPr>
            <p:ph type="ftr" sz="quarter" idx="11"/>
          </p:nvPr>
        </p:nvSpPr>
        <p:spPr/>
        <p:txBody>
          <a:bodyPr/>
          <a:lstStyle>
            <a:lvl1pPr>
              <a:defRPr/>
            </a:lvl1pPr>
          </a:lstStyle>
          <a:p>
            <a:r>
              <a:rPr lang="en-US" altLang="en-US"/>
              <a:t>Mitsuba Systems (India) LLP</a:t>
            </a:r>
          </a:p>
        </p:txBody>
      </p:sp>
      <p:sp>
        <p:nvSpPr>
          <p:cNvPr id="7" name="Slide Number Placeholder 6">
            <a:extLst>
              <a:ext uri="{FF2B5EF4-FFF2-40B4-BE49-F238E27FC236}">
                <a16:creationId xmlns:a16="http://schemas.microsoft.com/office/drawing/2014/main" id="{57C90246-22EA-4F5F-B250-55FD43F270D9}"/>
              </a:ext>
            </a:extLst>
          </p:cNvPr>
          <p:cNvSpPr>
            <a:spLocks noGrp="1"/>
          </p:cNvSpPr>
          <p:nvPr>
            <p:ph type="sldNum" sz="quarter" idx="12"/>
          </p:nvPr>
        </p:nvSpPr>
        <p:spPr/>
        <p:txBody>
          <a:bodyPr/>
          <a:lstStyle>
            <a:lvl1pPr>
              <a:defRPr/>
            </a:lvl1pPr>
          </a:lstStyle>
          <a:p>
            <a:fld id="{45DFD256-70B0-4928-92E5-D901A2F8A466}" type="slidenum">
              <a:rPr lang="en-US" altLang="en-US"/>
              <a:pPr/>
              <a:t>‹#›</a:t>
            </a:fld>
            <a:endParaRPr lang="en-US" altLang="en-US"/>
          </a:p>
        </p:txBody>
      </p:sp>
    </p:spTree>
    <p:extLst>
      <p:ext uri="{BB962C8B-B14F-4D97-AF65-F5344CB8AC3E}">
        <p14:creationId xmlns:p14="http://schemas.microsoft.com/office/powerpoint/2010/main" val="4122231369"/>
      </p:ext>
    </p:extLst>
  </p:cSld>
  <p:clrMapOvr>
    <a:masterClrMapping/>
  </p:clrMapOvr>
  <p:transition spd="slow">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3F1A96B-EF2B-4D79-9344-9092D4BD6ED2}"/>
              </a:ext>
            </a:extLst>
          </p:cNvPr>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6147" name="Rectangle 3">
            <a:extLst>
              <a:ext uri="{FF2B5EF4-FFF2-40B4-BE49-F238E27FC236}">
                <a16:creationId xmlns:a16="http://schemas.microsoft.com/office/drawing/2014/main" id="{17652BAB-DFE0-4B6E-87A6-0EA214DD7187}"/>
              </a:ext>
            </a:extLst>
          </p:cNvPr>
          <p:cNvSpPr>
            <a:spLocks noGrp="1" noChangeArrowheads="1"/>
          </p:cNvSpPr>
          <p:nvPr>
            <p:ph type="body" idx="1"/>
          </p:nvPr>
        </p:nvSpPr>
        <p:spPr bwMode="auto">
          <a:xfrm>
            <a:off x="566738" y="1752600"/>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48" name="AutoShape 4">
            <a:extLst>
              <a:ext uri="{FF2B5EF4-FFF2-40B4-BE49-F238E27FC236}">
                <a16:creationId xmlns:a16="http://schemas.microsoft.com/office/drawing/2014/main" id="{BBBE270A-77B3-42C9-9B3C-6DD988BA47BF}"/>
              </a:ext>
            </a:extLst>
          </p:cNvPr>
          <p:cNvSpPr>
            <a:spLocks noChangeArrowheads="1"/>
          </p:cNvSpPr>
          <p:nvPr/>
        </p:nvSpPr>
        <p:spPr bwMode="auto">
          <a:xfrm>
            <a:off x="609600" y="1566863"/>
            <a:ext cx="7958138" cy="109537"/>
          </a:xfrm>
          <a:custGeom>
            <a:avLst/>
            <a:gdLst>
              <a:gd name="G0" fmla="+- 585 0 0"/>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eaLnBrk="1" hangingPunct="1"/>
            <a:endParaRPr lang="en-US" altLang="en-US" sz="2400">
              <a:latin typeface="Times New Roman" panose="02020603050405020304" pitchFamily="18" charset="0"/>
            </a:endParaRPr>
          </a:p>
        </p:txBody>
      </p:sp>
      <p:sp>
        <p:nvSpPr>
          <p:cNvPr id="6149" name="Line 5">
            <a:extLst>
              <a:ext uri="{FF2B5EF4-FFF2-40B4-BE49-F238E27FC236}">
                <a16:creationId xmlns:a16="http://schemas.microsoft.com/office/drawing/2014/main" id="{F4A808E1-DF32-4EEE-9799-983C8A4E7171}"/>
              </a:ext>
            </a:extLst>
          </p:cNvPr>
          <p:cNvSpPr>
            <a:spLocks noChangeShapeType="1"/>
          </p:cNvSpPr>
          <p:nvPr/>
        </p:nvSpPr>
        <p:spPr bwMode="auto">
          <a:xfrm flipV="1">
            <a:off x="609600" y="61722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150" name="Rectangle 6">
            <a:extLst>
              <a:ext uri="{FF2B5EF4-FFF2-40B4-BE49-F238E27FC236}">
                <a16:creationId xmlns:a16="http://schemas.microsoft.com/office/drawing/2014/main" id="{F8039715-CFD7-4D6D-A74D-F62531D509E1}"/>
              </a:ext>
            </a:extLst>
          </p:cNvPr>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latin typeface="+mn-lt"/>
              </a:defRPr>
            </a:lvl1pPr>
          </a:lstStyle>
          <a:p>
            <a:endParaRPr lang="en-US" altLang="en-US"/>
          </a:p>
        </p:txBody>
      </p:sp>
      <p:sp>
        <p:nvSpPr>
          <p:cNvPr id="6151" name="Rectangle 7">
            <a:extLst>
              <a:ext uri="{FF2B5EF4-FFF2-40B4-BE49-F238E27FC236}">
                <a16:creationId xmlns:a16="http://schemas.microsoft.com/office/drawing/2014/main" id="{0CD880C8-2828-44B6-AF6D-2A84CFE0B7A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a:latin typeface="+mn-lt"/>
              </a:defRPr>
            </a:lvl1pPr>
          </a:lstStyle>
          <a:p>
            <a:r>
              <a:rPr lang="en-US" altLang="en-US"/>
              <a:t>Mitsuba Systems (India) LLP</a:t>
            </a:r>
          </a:p>
        </p:txBody>
      </p:sp>
      <p:sp>
        <p:nvSpPr>
          <p:cNvPr id="6152" name="Rectangle 8">
            <a:extLst>
              <a:ext uri="{FF2B5EF4-FFF2-40B4-BE49-F238E27FC236}">
                <a16:creationId xmlns:a16="http://schemas.microsoft.com/office/drawing/2014/main" id="{2971E4EE-2BAC-4986-9E08-90CC67C25977}"/>
              </a:ext>
            </a:extLst>
          </p:cNvPr>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mn-lt"/>
              </a:defRPr>
            </a:lvl1pPr>
          </a:lstStyle>
          <a:p>
            <a:fld id="{ED8461C6-EB74-4AC0-8B7C-0A210AEB834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spd="slow">
    <p:checker/>
  </p:transition>
  <p:hf sldNum="0" hdr="0" dt="0"/>
  <p:txStyles>
    <p:title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anose="020B0604030504040204" pitchFamily="34" charset="0"/>
        </a:defRPr>
      </a:lvl2pPr>
      <a:lvl3pPr algn="l" rtl="0" fontAlgn="base">
        <a:spcBef>
          <a:spcPct val="0"/>
        </a:spcBef>
        <a:spcAft>
          <a:spcPct val="0"/>
        </a:spcAft>
        <a:defRPr sz="3800">
          <a:solidFill>
            <a:schemeClr val="tx2"/>
          </a:solidFill>
          <a:latin typeface="Verdana" panose="020B0604030504040204" pitchFamily="34" charset="0"/>
        </a:defRPr>
      </a:lvl3pPr>
      <a:lvl4pPr algn="l" rtl="0" fontAlgn="base">
        <a:spcBef>
          <a:spcPct val="0"/>
        </a:spcBef>
        <a:spcAft>
          <a:spcPct val="0"/>
        </a:spcAft>
        <a:defRPr sz="3800">
          <a:solidFill>
            <a:schemeClr val="tx2"/>
          </a:solidFill>
          <a:latin typeface="Verdana" panose="020B0604030504040204" pitchFamily="34" charset="0"/>
        </a:defRPr>
      </a:lvl4pPr>
      <a:lvl5pPr algn="l" rtl="0" fontAlgn="base">
        <a:spcBef>
          <a:spcPct val="0"/>
        </a:spcBef>
        <a:spcAft>
          <a:spcPct val="0"/>
        </a:spcAft>
        <a:defRPr sz="3800">
          <a:solidFill>
            <a:schemeClr val="tx2"/>
          </a:solidFill>
          <a:latin typeface="Verdana" panose="020B0604030504040204" pitchFamily="34" charset="0"/>
        </a:defRPr>
      </a:lvl5pPr>
      <a:lvl6pPr marL="457200" algn="l" rtl="0" fontAlgn="base">
        <a:spcBef>
          <a:spcPct val="0"/>
        </a:spcBef>
        <a:spcAft>
          <a:spcPct val="0"/>
        </a:spcAft>
        <a:defRPr sz="3800">
          <a:solidFill>
            <a:schemeClr val="tx2"/>
          </a:solidFill>
          <a:latin typeface="Verdana" panose="020B0604030504040204" pitchFamily="34" charset="0"/>
        </a:defRPr>
      </a:lvl6pPr>
      <a:lvl7pPr marL="914400" algn="l" rtl="0" fontAlgn="base">
        <a:spcBef>
          <a:spcPct val="0"/>
        </a:spcBef>
        <a:spcAft>
          <a:spcPct val="0"/>
        </a:spcAft>
        <a:defRPr sz="3800">
          <a:solidFill>
            <a:schemeClr val="tx2"/>
          </a:solidFill>
          <a:latin typeface="Verdana" panose="020B0604030504040204" pitchFamily="34" charset="0"/>
        </a:defRPr>
      </a:lvl7pPr>
      <a:lvl8pPr marL="1371600" algn="l" rtl="0" fontAlgn="base">
        <a:spcBef>
          <a:spcPct val="0"/>
        </a:spcBef>
        <a:spcAft>
          <a:spcPct val="0"/>
        </a:spcAft>
        <a:defRPr sz="3800">
          <a:solidFill>
            <a:schemeClr val="tx2"/>
          </a:solidFill>
          <a:latin typeface="Verdana" panose="020B0604030504040204" pitchFamily="34" charset="0"/>
        </a:defRPr>
      </a:lvl8pPr>
      <a:lvl9pPr marL="1828800" algn="l" rtl="0" fontAlgn="base">
        <a:spcBef>
          <a:spcPct val="0"/>
        </a:spcBef>
        <a:spcAft>
          <a:spcPct val="0"/>
        </a:spcAft>
        <a:defRPr sz="3800">
          <a:solidFill>
            <a:schemeClr val="tx2"/>
          </a:solidFill>
          <a:latin typeface="Verdana" panose="020B0604030504040204" pitchFamily="34" charset="0"/>
        </a:defRPr>
      </a:lvl9pPr>
    </p:titleStyle>
    <p:bodyStyle>
      <a:lvl1pPr marL="469900" indent="-469900" algn="l" rtl="0" fontAlgn="base">
        <a:spcBef>
          <a:spcPct val="20000"/>
        </a:spcBef>
        <a:spcAft>
          <a:spcPct val="0"/>
        </a:spcAft>
        <a:buClr>
          <a:schemeClr val="accent2"/>
        </a:buClr>
        <a:buFont typeface="Wingdings" panose="05000000000000000000" pitchFamily="2" charset="2"/>
        <a:buChar char="o"/>
        <a:defRPr sz="3000" kern="12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anose="05000000000000000000" pitchFamily="2" charset="2"/>
        <a:buChar char="n"/>
        <a:defRPr sz="2600" kern="1200">
          <a:solidFill>
            <a:schemeClr val="tx1"/>
          </a:solidFill>
          <a:latin typeface="+mn-lt"/>
          <a:ea typeface="+mn-ea"/>
          <a:cs typeface="+mn-cs"/>
        </a:defRPr>
      </a:lvl2pPr>
      <a:lvl3pPr marL="1304925" indent="-395288" algn="l" rtl="0" fontAlgn="base">
        <a:spcBef>
          <a:spcPct val="20000"/>
        </a:spcBef>
        <a:spcAft>
          <a:spcPct val="0"/>
        </a:spcAft>
        <a:buClr>
          <a:schemeClr val="accent2"/>
        </a:buClr>
        <a:buFont typeface="Wingdings" panose="05000000000000000000" pitchFamily="2" charset="2"/>
        <a:buChar char="o"/>
        <a:defRPr sz="2300" kern="1200">
          <a:solidFill>
            <a:schemeClr val="tx1"/>
          </a:solidFill>
          <a:latin typeface="+mn-lt"/>
          <a:ea typeface="+mn-ea"/>
          <a:cs typeface="+mn-cs"/>
        </a:defRPr>
      </a:lvl3pPr>
      <a:lvl4pPr marL="1693863" indent="-387350" algn="l" rtl="0" fontAlgn="base">
        <a:spcBef>
          <a:spcPct val="20000"/>
        </a:spcBef>
        <a:spcAft>
          <a:spcPct val="0"/>
        </a:spcAft>
        <a:buClr>
          <a:schemeClr val="accent2"/>
        </a:buClr>
        <a:buFont typeface="Wingdings" panose="05000000000000000000" pitchFamily="2" charset="2"/>
        <a:buChar char="n"/>
        <a:defRPr sz="2000" kern="1200">
          <a:solidFill>
            <a:schemeClr val="tx1"/>
          </a:solidFill>
          <a:latin typeface="+mn-lt"/>
          <a:ea typeface="+mn-ea"/>
          <a:cs typeface="+mn-cs"/>
        </a:defRPr>
      </a:lvl4pPr>
      <a:lvl5pPr marL="2093913" indent="-398463" algn="l" rtl="0" fontAlgn="base">
        <a:spcBef>
          <a:spcPct val="25000"/>
        </a:spcBef>
        <a:spcAft>
          <a:spcPct val="0"/>
        </a:spcAft>
        <a:buClr>
          <a:schemeClr val="accent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powdergun.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powdergun.com/"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DAD6ACC-E831-4143-9E72-D07D86048177}"/>
              </a:ext>
            </a:extLst>
          </p:cNvPr>
          <p:cNvSpPr>
            <a:spLocks noGrp="1" noChangeArrowheads="1"/>
          </p:cNvSpPr>
          <p:nvPr>
            <p:ph type="ctrTitle"/>
          </p:nvPr>
        </p:nvSpPr>
        <p:spPr>
          <a:xfrm>
            <a:off x="762000" y="1219200"/>
            <a:ext cx="7772400" cy="3429000"/>
          </a:xfrm>
        </p:spPr>
        <p:txBody>
          <a:bodyPr/>
          <a:lstStyle/>
          <a:p>
            <a:pPr algn="ctr"/>
            <a:br>
              <a:rPr lang="en-US" altLang="en-US" sz="3600" b="1" dirty="0">
                <a:latin typeface="Kabel Bk BT" pitchFamily="34" charset="0"/>
              </a:rPr>
            </a:br>
            <a:br>
              <a:rPr lang="en-US" altLang="en-US" sz="3600" b="1" dirty="0">
                <a:latin typeface="Kabel Bk BT" pitchFamily="34" charset="0"/>
              </a:rPr>
            </a:br>
            <a:r>
              <a:rPr lang="en-US" altLang="en-US" sz="3600" b="1" dirty="0">
                <a:latin typeface="Kabel Bk BT" pitchFamily="34" charset="0"/>
              </a:rPr>
              <a:t>FUNDAMENTALS OF POWDER CHARGING</a:t>
            </a:r>
            <a:br>
              <a:rPr lang="en-US" altLang="en-US" sz="3600" b="1" dirty="0">
                <a:latin typeface="Kabel Bk BT" pitchFamily="34" charset="0"/>
              </a:rPr>
            </a:br>
            <a:br>
              <a:rPr lang="en-US" altLang="en-US" sz="3600" b="1" dirty="0">
                <a:latin typeface="Kabel Bk BT" pitchFamily="34" charset="0"/>
              </a:rPr>
            </a:br>
            <a:r>
              <a:rPr lang="en-US" altLang="en-US" sz="3600" b="1" dirty="0">
                <a:latin typeface="Kabel Bk BT" pitchFamily="34" charset="0"/>
              </a:rPr>
              <a:t>BY MITSUBA SYSTEMS</a:t>
            </a:r>
            <a:br>
              <a:rPr lang="en-US" altLang="en-US" sz="3600" b="1" dirty="0">
                <a:latin typeface="Kabel Bk BT" pitchFamily="34" charset="0"/>
              </a:rPr>
            </a:br>
            <a:r>
              <a:rPr lang="en-US" altLang="en-US" sz="3600" b="1" dirty="0">
                <a:latin typeface="Kabel Bk BT" pitchFamily="34" charset="0"/>
              </a:rPr>
              <a:t>INDIA</a:t>
            </a:r>
            <a:br>
              <a:rPr lang="en-US" altLang="en-US" sz="3600" b="1" dirty="0">
                <a:latin typeface="Kabel Bk BT" pitchFamily="34" charset="0"/>
              </a:rPr>
            </a:br>
            <a:br>
              <a:rPr lang="en-US" altLang="en-US" sz="3600" b="1" dirty="0">
                <a:latin typeface="Kabel Bk BT" pitchFamily="34" charset="0"/>
              </a:rPr>
            </a:br>
            <a:r>
              <a:rPr lang="en-US" altLang="en-US" sz="2000" b="1" dirty="0">
                <a:latin typeface="Kabel Bk BT" pitchFamily="34" charset="0"/>
              </a:rPr>
              <a:t>An ISO 9001:2000 Certified Company</a:t>
            </a:r>
          </a:p>
        </p:txBody>
      </p:sp>
      <p:sp>
        <p:nvSpPr>
          <p:cNvPr id="2" name="Footer Placeholder 1">
            <a:extLst>
              <a:ext uri="{FF2B5EF4-FFF2-40B4-BE49-F238E27FC236}">
                <a16:creationId xmlns:a16="http://schemas.microsoft.com/office/drawing/2014/main" id="{98E66ADD-98FF-480D-87A9-A0DB5D9908CF}"/>
              </a:ext>
            </a:extLst>
          </p:cNvPr>
          <p:cNvSpPr>
            <a:spLocks noGrp="1"/>
          </p:cNvSpPr>
          <p:nvPr>
            <p:ph type="ftr" sz="quarter" idx="3"/>
          </p:nvPr>
        </p:nvSpPr>
        <p:spPr/>
        <p:txBody>
          <a:bodyPr/>
          <a:lstStyle/>
          <a:p>
            <a:r>
              <a:rPr lang="en-US" altLang="en-US"/>
              <a:t>Mitsuba Systems (India) LLP</a:t>
            </a:r>
          </a:p>
        </p:txBody>
      </p:sp>
    </p:spTree>
  </p:cSld>
  <p:clrMapOvr>
    <a:masterClrMapping/>
  </p:clrMapOvr>
  <p:transition spd="slow">
    <p:checke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D87DF9E-7A4E-4685-8BAD-D8D6FBF61591}"/>
              </a:ext>
            </a:extLst>
          </p:cNvPr>
          <p:cNvSpPr>
            <a:spLocks noGrp="1"/>
          </p:cNvSpPr>
          <p:nvPr>
            <p:ph type="ftr" sz="quarter" idx="11"/>
          </p:nvPr>
        </p:nvSpPr>
        <p:spPr/>
        <p:txBody>
          <a:bodyPr/>
          <a:lstStyle/>
          <a:p>
            <a:r>
              <a:rPr lang="en-US" altLang="en-US"/>
              <a:t>Mitsuba Systems (India) LLP</a:t>
            </a:r>
          </a:p>
        </p:txBody>
      </p:sp>
      <p:sp>
        <p:nvSpPr>
          <p:cNvPr id="16386" name="Rectangle 2">
            <a:extLst>
              <a:ext uri="{FF2B5EF4-FFF2-40B4-BE49-F238E27FC236}">
                <a16:creationId xmlns:a16="http://schemas.microsoft.com/office/drawing/2014/main" id="{8F0A5E50-88D5-4C47-916A-ABBF27465422}"/>
              </a:ext>
            </a:extLst>
          </p:cNvPr>
          <p:cNvSpPr>
            <a:spLocks noGrp="1" noChangeArrowheads="1"/>
          </p:cNvSpPr>
          <p:nvPr>
            <p:ph type="title"/>
          </p:nvPr>
        </p:nvSpPr>
        <p:spPr/>
        <p:txBody>
          <a:bodyPr/>
          <a:lstStyle/>
          <a:p>
            <a:endParaRPr lang="en-US" altLang="en-US"/>
          </a:p>
        </p:txBody>
      </p:sp>
      <p:sp>
        <p:nvSpPr>
          <p:cNvPr id="16387" name="Rectangle 3">
            <a:extLst>
              <a:ext uri="{FF2B5EF4-FFF2-40B4-BE49-F238E27FC236}">
                <a16:creationId xmlns:a16="http://schemas.microsoft.com/office/drawing/2014/main" id="{2FC312F9-E4BC-4590-9FD6-0A47CAF30028}"/>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3200" b="1">
                <a:latin typeface="Kabel Bk BT" pitchFamily="34" charset="0"/>
              </a:rPr>
              <a:t>A-The +ve ions will attract toward the gun tip as it is of –ve polarity (opposite charge attracts) and get earthed. The powder releasing from the gun will the collide with –ve ions in the field and will acquire –ve charge. The charged powder will move towards object, which is earthed. The  powder is charge externally. </a:t>
            </a:r>
          </a:p>
          <a:p>
            <a:pPr>
              <a:lnSpc>
                <a:spcPct val="90000"/>
              </a:lnSpc>
              <a:buFont typeface="Wingdings" panose="05000000000000000000" pitchFamily="2" charset="2"/>
              <a:buChar char="F"/>
            </a:pPr>
            <a:endParaRPr lang="en-US" altLang="en-US" sz="3200" b="1">
              <a:latin typeface="Kabel Bk BT" pitchFamily="34" charset="0"/>
            </a:endParaRPr>
          </a:p>
          <a:p>
            <a:pPr algn="r">
              <a:lnSpc>
                <a:spcPct val="90000"/>
              </a:lnSpc>
              <a:buFont typeface="Wingdings" panose="05000000000000000000" pitchFamily="2" charset="2"/>
              <a:buNone/>
            </a:pPr>
            <a:endParaRPr lang="en-US" altLang="en-US" sz="3200" b="1">
              <a:latin typeface="Kabel Bk BT" pitchFamily="34" charset="0"/>
            </a:endParaRPr>
          </a:p>
          <a:p>
            <a:pPr algn="r">
              <a:lnSpc>
                <a:spcPct val="90000"/>
              </a:lnSpc>
              <a:buFont typeface="Wingdings" panose="05000000000000000000" pitchFamily="2" charset="2"/>
              <a:buNone/>
            </a:pPr>
            <a:endParaRPr lang="en-US" altLang="en-US" sz="1800">
              <a:latin typeface="Kabel Bk BT" pitchFamily="34" charset="0"/>
            </a:endParaRPr>
          </a:p>
          <a:p>
            <a:pPr algn="r">
              <a:lnSpc>
                <a:spcPct val="90000"/>
              </a:lnSpc>
              <a:buFont typeface="Wingdings" panose="05000000000000000000" pitchFamily="2" charset="2"/>
              <a:buNone/>
            </a:pPr>
            <a:r>
              <a:rPr lang="en-US" altLang="en-US" sz="1800">
                <a:latin typeface="Kabel Bk BT" pitchFamily="34" charset="0"/>
              </a:rPr>
              <a:t>Mitsuba systems (India) Pvt Ltd.</a:t>
            </a:r>
          </a:p>
          <a:p>
            <a:pPr>
              <a:lnSpc>
                <a:spcPct val="90000"/>
              </a:lnSpc>
              <a:buFont typeface="Wingdings" panose="05000000000000000000" pitchFamily="2" charset="2"/>
              <a:buNone/>
            </a:pPr>
            <a:endParaRPr lang="en-US" altLang="en-US" sz="1800">
              <a:latin typeface="Kabel Bk BT" pitchFamily="34" charset="0"/>
            </a:endParaRPr>
          </a:p>
          <a:p>
            <a:pPr>
              <a:lnSpc>
                <a:spcPct val="90000"/>
              </a:lnSpc>
            </a:pPr>
            <a:endParaRPr lang="en-US" altLang="en-US" sz="240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4" end="4"/>
                                            </p:txEl>
                                          </p:spTgt>
                                        </p:tgtEl>
                                        <p:attrNameLst>
                                          <p:attrName>style.visibility</p:attrName>
                                        </p:attrNameLst>
                                      </p:cBhvr>
                                      <p:to>
                                        <p:strVal val="visible"/>
                                      </p:to>
                                    </p:set>
                                    <p:anim calcmode="lin" valueType="num">
                                      <p:cBhvr additive="base">
                                        <p:cTn id="13"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00A313F-184A-402A-92B1-46EFC6E94E85}"/>
              </a:ext>
            </a:extLst>
          </p:cNvPr>
          <p:cNvSpPr>
            <a:spLocks noGrp="1"/>
          </p:cNvSpPr>
          <p:nvPr>
            <p:ph type="ftr" sz="quarter" idx="11"/>
          </p:nvPr>
        </p:nvSpPr>
        <p:spPr/>
        <p:txBody>
          <a:bodyPr/>
          <a:lstStyle/>
          <a:p>
            <a:r>
              <a:rPr lang="en-US" altLang="en-US"/>
              <a:t>Mitsuba Systems (India) LLP</a:t>
            </a:r>
          </a:p>
        </p:txBody>
      </p:sp>
      <p:sp>
        <p:nvSpPr>
          <p:cNvPr id="72707" name="Rectangle 3">
            <a:extLst>
              <a:ext uri="{FF2B5EF4-FFF2-40B4-BE49-F238E27FC236}">
                <a16:creationId xmlns:a16="http://schemas.microsoft.com/office/drawing/2014/main" id="{54A39348-7959-4994-93F4-5FF513E48F00}"/>
              </a:ext>
            </a:extLst>
          </p:cNvPr>
          <p:cNvSpPr>
            <a:spLocks noGrp="1" noChangeArrowheads="1"/>
          </p:cNvSpPr>
          <p:nvPr>
            <p:ph type="body" idx="1"/>
          </p:nvPr>
        </p:nvSpPr>
        <p:spPr/>
        <p:txBody>
          <a:bodyPr/>
          <a:lstStyle/>
          <a:p>
            <a:endParaRPr lang="en-US" altLang="en-US"/>
          </a:p>
        </p:txBody>
      </p:sp>
      <p:pic>
        <p:nvPicPr>
          <p:cNvPr id="72709" name="Picture 5" descr="fig-1">
            <a:extLst>
              <a:ext uri="{FF2B5EF4-FFF2-40B4-BE49-F238E27FC236}">
                <a16:creationId xmlns:a16="http://schemas.microsoft.com/office/drawing/2014/main" id="{69C5BE17-4B63-4FEB-B0F9-49179C444A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81200"/>
            <a:ext cx="7239000" cy="3733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707">
                                            <p:txEl>
                                              <p:pRg st="0" end="0"/>
                                            </p:txEl>
                                          </p:spTgt>
                                        </p:tgtEl>
                                        <p:attrNameLst>
                                          <p:attrName>style.visibility</p:attrName>
                                        </p:attrNameLst>
                                      </p:cBhvr>
                                      <p:to>
                                        <p:strVal val="visible"/>
                                      </p:to>
                                    </p:set>
                                    <p:anim calcmode="lin" valueType="num">
                                      <p:cBhvr additive="base">
                                        <p:cTn id="7" dur="500" fill="hold"/>
                                        <p:tgtEl>
                                          <p:spTgt spid="72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7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FC8C34B-A5F1-4F82-A8CE-BC27E6B929BB}"/>
              </a:ext>
            </a:extLst>
          </p:cNvPr>
          <p:cNvSpPr>
            <a:spLocks noGrp="1"/>
          </p:cNvSpPr>
          <p:nvPr>
            <p:ph type="ftr" sz="quarter" idx="11"/>
          </p:nvPr>
        </p:nvSpPr>
        <p:spPr/>
        <p:txBody>
          <a:bodyPr/>
          <a:lstStyle/>
          <a:p>
            <a:r>
              <a:rPr lang="en-US" altLang="en-US"/>
              <a:t>Mitsuba Systems (India) LLP</a:t>
            </a:r>
          </a:p>
        </p:txBody>
      </p:sp>
      <p:sp>
        <p:nvSpPr>
          <p:cNvPr id="17410" name="Rectangle 2">
            <a:extLst>
              <a:ext uri="{FF2B5EF4-FFF2-40B4-BE49-F238E27FC236}">
                <a16:creationId xmlns:a16="http://schemas.microsoft.com/office/drawing/2014/main" id="{ABF1BB0B-9E09-40DE-BF5F-B3084F6D31ED}"/>
              </a:ext>
            </a:extLst>
          </p:cNvPr>
          <p:cNvSpPr>
            <a:spLocks noGrp="1" noChangeArrowheads="1"/>
          </p:cNvSpPr>
          <p:nvPr>
            <p:ph type="title"/>
          </p:nvPr>
        </p:nvSpPr>
        <p:spPr/>
        <p:txBody>
          <a:bodyPr/>
          <a:lstStyle/>
          <a:p>
            <a:endParaRPr lang="en-US" altLang="en-US"/>
          </a:p>
        </p:txBody>
      </p:sp>
      <p:sp>
        <p:nvSpPr>
          <p:cNvPr id="17411" name="Rectangle 3">
            <a:extLst>
              <a:ext uri="{FF2B5EF4-FFF2-40B4-BE49-F238E27FC236}">
                <a16:creationId xmlns:a16="http://schemas.microsoft.com/office/drawing/2014/main" id="{DD81A63C-623A-4697-9DA9-64A97A26084A}"/>
              </a:ext>
            </a:extLst>
          </p:cNvPr>
          <p:cNvSpPr>
            <a:spLocks noGrp="1" noChangeArrowheads="1"/>
          </p:cNvSpPr>
          <p:nvPr>
            <p:ph type="body" idx="1"/>
          </p:nvPr>
        </p:nvSpPr>
        <p:spPr/>
        <p:txBody>
          <a:bodyPr/>
          <a:lstStyle/>
          <a:p>
            <a:pPr>
              <a:lnSpc>
                <a:spcPct val="90000"/>
              </a:lnSpc>
            </a:pPr>
            <a:endParaRPr lang="en-US" altLang="en-US" sz="3600" b="1" dirty="0">
              <a:latin typeface="Kabel Bk BT" pitchFamily="34" charset="0"/>
            </a:endParaRPr>
          </a:p>
          <a:p>
            <a:pPr>
              <a:lnSpc>
                <a:spcPct val="90000"/>
              </a:lnSpc>
              <a:buFont typeface="Wingdings" panose="05000000000000000000" pitchFamily="2" charset="2"/>
              <a:buNone/>
            </a:pPr>
            <a:r>
              <a:rPr lang="en-US" altLang="en-US" sz="3600" b="1" dirty="0">
                <a:latin typeface="Kabel Bk BT" pitchFamily="34" charset="0"/>
              </a:rPr>
              <a:t>A-Internal charging (</a:t>
            </a:r>
            <a:r>
              <a:rPr lang="en-US" altLang="en-US" sz="3600" b="1" dirty="0" err="1">
                <a:latin typeface="Kabel Bk BT" pitchFamily="34" charset="0"/>
              </a:rPr>
              <a:t>Tribo</a:t>
            </a:r>
            <a:r>
              <a:rPr lang="en-US" altLang="en-US" sz="3600" b="1" dirty="0">
                <a:latin typeface="Kabel Bk BT" pitchFamily="34" charset="0"/>
              </a:rPr>
              <a:t>) – </a:t>
            </a:r>
            <a:r>
              <a:rPr lang="en-US" altLang="en-US" sz="3600" b="1" dirty="0" err="1">
                <a:latin typeface="Kabel Bk BT" pitchFamily="34" charset="0"/>
              </a:rPr>
              <a:t>Tribo</a:t>
            </a:r>
            <a:r>
              <a:rPr lang="en-US" altLang="en-US" sz="3600" b="1" dirty="0">
                <a:latin typeface="Kabel Bk BT" pitchFamily="34" charset="0"/>
              </a:rPr>
              <a:t> type gun powder is charged  by friction. The powder moving in the gun gets rubbing action with the charge media and get charged.</a:t>
            </a:r>
          </a:p>
          <a:p>
            <a:pPr>
              <a:lnSpc>
                <a:spcPct val="90000"/>
              </a:lnSpc>
              <a:buFont typeface="Wingdings" panose="05000000000000000000" pitchFamily="2" charset="2"/>
              <a:buNone/>
            </a:pPr>
            <a:r>
              <a:rPr lang="en-US" altLang="en-US" sz="3600" b="1" dirty="0">
                <a:latin typeface="Kabel Bk BT" pitchFamily="34" charset="0"/>
              </a:rPr>
              <a:t>	As powder is charged in gun itself, it is known as internal charge. </a:t>
            </a: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 calcmode="lin" valueType="num">
                                      <p:cBhvr additive="base">
                                        <p:cTn id="7"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 calcmode="lin" valueType="num">
                                      <p:cBhvr additive="base">
                                        <p:cTn id="13"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FF52C776-8124-460F-9542-5E5A3DF4F31E}"/>
              </a:ext>
            </a:extLst>
          </p:cNvPr>
          <p:cNvSpPr>
            <a:spLocks noGrp="1"/>
          </p:cNvSpPr>
          <p:nvPr>
            <p:ph type="ftr" sz="quarter" idx="11"/>
          </p:nvPr>
        </p:nvSpPr>
        <p:spPr/>
        <p:txBody>
          <a:bodyPr/>
          <a:lstStyle/>
          <a:p>
            <a:r>
              <a:rPr lang="en-US" altLang="en-US"/>
              <a:t>Mitsuba Systems (India) LLP</a:t>
            </a:r>
          </a:p>
        </p:txBody>
      </p:sp>
      <p:sp>
        <p:nvSpPr>
          <p:cNvPr id="28677" name="Rectangle 5">
            <a:extLst>
              <a:ext uri="{FF2B5EF4-FFF2-40B4-BE49-F238E27FC236}">
                <a16:creationId xmlns:a16="http://schemas.microsoft.com/office/drawing/2014/main" id="{08E7A0E5-4DD0-4CE9-BF78-87196A1DB602}"/>
              </a:ext>
            </a:extLst>
          </p:cNvPr>
          <p:cNvSpPr>
            <a:spLocks noGrp="1" noChangeArrowheads="1"/>
          </p:cNvSpPr>
          <p:nvPr>
            <p:ph type="title"/>
          </p:nvPr>
        </p:nvSpPr>
        <p:spPr/>
        <p:txBody>
          <a:bodyPr/>
          <a:lstStyle/>
          <a:p>
            <a:endParaRPr lang="en-US" altLang="en-US"/>
          </a:p>
        </p:txBody>
      </p:sp>
      <p:pic>
        <p:nvPicPr>
          <p:cNvPr id="28676" name="Picture 4" descr="s13">
            <a:extLst>
              <a:ext uri="{FF2B5EF4-FFF2-40B4-BE49-F238E27FC236}">
                <a16:creationId xmlns:a16="http://schemas.microsoft.com/office/drawing/2014/main" id="{F0BC1FC9-9F3A-4C92-9D8F-C65E3BCCADAF}"/>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828800" y="1752600"/>
            <a:ext cx="5684838"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additive="base">
                                        <p:cTn id="7" dur="500" fill="hold"/>
                                        <p:tgtEl>
                                          <p:spTgt spid="28676"/>
                                        </p:tgtEl>
                                        <p:attrNameLst>
                                          <p:attrName>ppt_x</p:attrName>
                                        </p:attrNameLst>
                                      </p:cBhvr>
                                      <p:tavLst>
                                        <p:tav tm="0">
                                          <p:val>
                                            <p:strVal val="0-#ppt_w/2"/>
                                          </p:val>
                                        </p:tav>
                                        <p:tav tm="100000">
                                          <p:val>
                                            <p:strVal val="#ppt_x"/>
                                          </p:val>
                                        </p:tav>
                                      </p:tavLst>
                                    </p:anim>
                                    <p:anim calcmode="lin" valueType="num">
                                      <p:cBhvr additive="base">
                                        <p:cTn id="8" dur="500" fill="hold"/>
                                        <p:tgtEl>
                                          <p:spTgt spid="286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A612006-D892-4E7E-B0C6-15F81685DEA2}"/>
              </a:ext>
            </a:extLst>
          </p:cNvPr>
          <p:cNvSpPr>
            <a:spLocks noGrp="1"/>
          </p:cNvSpPr>
          <p:nvPr>
            <p:ph type="ftr" sz="quarter" idx="11"/>
          </p:nvPr>
        </p:nvSpPr>
        <p:spPr/>
        <p:txBody>
          <a:bodyPr/>
          <a:lstStyle/>
          <a:p>
            <a:r>
              <a:rPr lang="en-US" altLang="en-US"/>
              <a:t>Mitsuba Systems (India) LLP</a:t>
            </a:r>
          </a:p>
        </p:txBody>
      </p:sp>
      <p:sp>
        <p:nvSpPr>
          <p:cNvPr id="18434" name="Rectangle 2">
            <a:extLst>
              <a:ext uri="{FF2B5EF4-FFF2-40B4-BE49-F238E27FC236}">
                <a16:creationId xmlns:a16="http://schemas.microsoft.com/office/drawing/2014/main" id="{640A8C60-E708-470A-9EDF-12DF2DD8E4AB}"/>
              </a:ext>
            </a:extLst>
          </p:cNvPr>
          <p:cNvSpPr>
            <a:spLocks noGrp="1" noChangeArrowheads="1"/>
          </p:cNvSpPr>
          <p:nvPr>
            <p:ph type="title"/>
          </p:nvPr>
        </p:nvSpPr>
        <p:spPr>
          <a:xfrm>
            <a:off x="609600" y="304800"/>
            <a:ext cx="8001000" cy="1600200"/>
          </a:xfrm>
        </p:spPr>
        <p:txBody>
          <a:bodyPr/>
          <a:lstStyle/>
          <a:p>
            <a:pPr marL="723900" indent="-723900"/>
            <a:endParaRPr lang="en-US" altLang="en-US"/>
          </a:p>
        </p:txBody>
      </p:sp>
      <p:sp>
        <p:nvSpPr>
          <p:cNvPr id="18435" name="Rectangle 3">
            <a:extLst>
              <a:ext uri="{FF2B5EF4-FFF2-40B4-BE49-F238E27FC236}">
                <a16:creationId xmlns:a16="http://schemas.microsoft.com/office/drawing/2014/main" id="{6F36A284-62FE-4862-8E67-1710DF3C5727}"/>
              </a:ext>
            </a:extLst>
          </p:cNvPr>
          <p:cNvSpPr>
            <a:spLocks noGrp="1" noChangeArrowheads="1"/>
          </p:cNvSpPr>
          <p:nvPr>
            <p:ph type="body" idx="1"/>
          </p:nvPr>
        </p:nvSpPr>
        <p:spPr/>
        <p:txBody>
          <a:bodyPr/>
          <a:lstStyle/>
          <a:p>
            <a:pPr>
              <a:lnSpc>
                <a:spcPct val="90000"/>
              </a:lnSpc>
            </a:pPr>
            <a:endParaRPr lang="en-US" altLang="en-US" sz="3200" b="1">
              <a:latin typeface="Kabel Bk BT" pitchFamily="34" charset="0"/>
            </a:endParaRPr>
          </a:p>
          <a:p>
            <a:pPr>
              <a:lnSpc>
                <a:spcPct val="90000"/>
              </a:lnSpc>
            </a:pPr>
            <a:endParaRPr lang="en-US" altLang="en-US" sz="3200" b="1">
              <a:latin typeface="Kabel Bk BT" pitchFamily="34" charset="0"/>
            </a:endParaRPr>
          </a:p>
          <a:p>
            <a:pPr>
              <a:lnSpc>
                <a:spcPct val="90000"/>
              </a:lnSpc>
              <a:buFont typeface="Wingdings" panose="05000000000000000000" pitchFamily="2" charset="2"/>
              <a:buNone/>
            </a:pPr>
            <a:r>
              <a:rPr lang="en-US" altLang="en-US" sz="3200" b="1">
                <a:latin typeface="Kabel Bk BT" pitchFamily="34" charset="0"/>
              </a:rPr>
              <a:t>Q-Which gun i.e. corona or tribo is more prevalent, why?</a:t>
            </a:r>
          </a:p>
          <a:p>
            <a:pPr>
              <a:lnSpc>
                <a:spcPct val="90000"/>
              </a:lnSpc>
              <a:buFont typeface="Wingdings" panose="05000000000000000000" pitchFamily="2" charset="2"/>
              <a:buNone/>
            </a:pPr>
            <a:endParaRPr lang="en-US" altLang="en-US" sz="3200" b="1">
              <a:latin typeface="Kabel Bk BT" pitchFamily="34" charset="0"/>
            </a:endParaRPr>
          </a:p>
          <a:p>
            <a:pPr algn="ctr">
              <a:lnSpc>
                <a:spcPct val="90000"/>
              </a:lnSpc>
              <a:buFont typeface="Wingdings" panose="05000000000000000000" pitchFamily="2" charset="2"/>
              <a:buNone/>
            </a:pPr>
            <a:endParaRPr lang="en-US" altLang="en-US" sz="3200" b="1">
              <a:latin typeface="Kabel Bk BT" pitchFamily="34" charset="0"/>
            </a:endParaRPr>
          </a:p>
          <a:p>
            <a:pPr algn="r">
              <a:lnSpc>
                <a:spcPct val="90000"/>
              </a:lnSpc>
              <a:buFont typeface="Wingdings" panose="05000000000000000000" pitchFamily="2" charset="2"/>
              <a:buNone/>
            </a:pPr>
            <a:br>
              <a:rPr lang="en-US" altLang="en-US" sz="3600" b="1">
                <a:latin typeface="Kabel Bk BT" pitchFamily="34" charset="0"/>
              </a:rPr>
            </a:br>
            <a:endParaRPr lang="en-US" altLang="en-US" sz="2000">
              <a:latin typeface="Kabel Bk BT" pitchFamily="34" charset="0"/>
            </a:endParaRPr>
          </a:p>
          <a:p>
            <a:pPr algn="ctr">
              <a:lnSpc>
                <a:spcPct val="90000"/>
              </a:lnSpc>
              <a:buFont typeface="Wingdings" panose="05000000000000000000" pitchFamily="2" charset="2"/>
              <a:buNone/>
            </a:pPr>
            <a:endParaRPr lang="en-US" altLang="en-US" sz="3600" b="1">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anim calcmode="lin" valueType="num">
                                      <p:cBhvr additive="base">
                                        <p:cTn id="7"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xEl>
                                              <p:pRg st="5" end="5"/>
                                            </p:txEl>
                                          </p:spTgt>
                                        </p:tgtEl>
                                        <p:attrNameLst>
                                          <p:attrName>style.visibility</p:attrName>
                                        </p:attrNameLst>
                                      </p:cBhvr>
                                      <p:to>
                                        <p:strVal val="visible"/>
                                      </p:to>
                                    </p:set>
                                    <p:anim calcmode="lin" valueType="num">
                                      <p:cBhvr additive="base">
                                        <p:cTn id="13"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A367581-4EA3-48FA-A754-54D506CEACB3}"/>
              </a:ext>
            </a:extLst>
          </p:cNvPr>
          <p:cNvSpPr>
            <a:spLocks noGrp="1"/>
          </p:cNvSpPr>
          <p:nvPr>
            <p:ph type="ftr" sz="quarter" idx="11"/>
          </p:nvPr>
        </p:nvSpPr>
        <p:spPr/>
        <p:txBody>
          <a:bodyPr/>
          <a:lstStyle/>
          <a:p>
            <a:r>
              <a:rPr lang="en-US" altLang="en-US"/>
              <a:t>Mitsuba Systems (India) LLP</a:t>
            </a:r>
          </a:p>
        </p:txBody>
      </p:sp>
      <p:sp>
        <p:nvSpPr>
          <p:cNvPr id="19458" name="Rectangle 2">
            <a:extLst>
              <a:ext uri="{FF2B5EF4-FFF2-40B4-BE49-F238E27FC236}">
                <a16:creationId xmlns:a16="http://schemas.microsoft.com/office/drawing/2014/main" id="{C514FDC6-60FB-4ADB-8F5C-80C8A11ADD7D}"/>
              </a:ext>
            </a:extLst>
          </p:cNvPr>
          <p:cNvSpPr>
            <a:spLocks noGrp="1" noChangeArrowheads="1"/>
          </p:cNvSpPr>
          <p:nvPr>
            <p:ph type="title"/>
          </p:nvPr>
        </p:nvSpPr>
        <p:spPr/>
        <p:txBody>
          <a:bodyPr/>
          <a:lstStyle/>
          <a:p>
            <a:endParaRPr lang="en-US" altLang="en-US"/>
          </a:p>
        </p:txBody>
      </p:sp>
      <p:sp>
        <p:nvSpPr>
          <p:cNvPr id="19459" name="Rectangle 3">
            <a:extLst>
              <a:ext uri="{FF2B5EF4-FFF2-40B4-BE49-F238E27FC236}">
                <a16:creationId xmlns:a16="http://schemas.microsoft.com/office/drawing/2014/main" id="{0AF6248E-2F73-45C8-9BA3-925BF77953D0}"/>
              </a:ext>
            </a:extLst>
          </p:cNvPr>
          <p:cNvSpPr>
            <a:spLocks noGrp="1" noChangeArrowheads="1"/>
          </p:cNvSpPr>
          <p:nvPr>
            <p:ph type="body" idx="1"/>
          </p:nvPr>
        </p:nvSpPr>
        <p:spPr>
          <a:xfrm>
            <a:off x="566738" y="1524000"/>
            <a:ext cx="8001000" cy="4495800"/>
          </a:xfrm>
        </p:spPr>
        <p:txBody>
          <a:bodyPr/>
          <a:lstStyle/>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r>
              <a:rPr lang="en-US" altLang="en-US" sz="3600" b="1">
                <a:latin typeface="Kabel Bk BT" pitchFamily="34" charset="0"/>
              </a:rPr>
              <a:t>A-Corona type is more prevalent. Being externally type can charge any type of powder. (I.e. epoxy, polyester, hybrid, metallic etc.)</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lgn="r">
              <a:buFont typeface="Wingdings" panose="05000000000000000000" pitchFamily="2" charset="2"/>
              <a:buNone/>
            </a:pPr>
            <a:endParaRPr lang="en-US" altLang="en-US" sz="2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 calcmode="lin" valueType="num">
                                      <p:cBhvr additive="base">
                                        <p:cTn id="7"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F3ED1A1-BC7E-4433-8D0D-AB851A177009}"/>
              </a:ext>
            </a:extLst>
          </p:cNvPr>
          <p:cNvSpPr>
            <a:spLocks noGrp="1"/>
          </p:cNvSpPr>
          <p:nvPr>
            <p:ph type="ftr" sz="quarter" idx="11"/>
          </p:nvPr>
        </p:nvSpPr>
        <p:spPr/>
        <p:txBody>
          <a:bodyPr/>
          <a:lstStyle/>
          <a:p>
            <a:r>
              <a:rPr lang="en-US" altLang="en-US"/>
              <a:t>Mitsuba Systems (India) LLP</a:t>
            </a:r>
          </a:p>
        </p:txBody>
      </p:sp>
      <p:sp>
        <p:nvSpPr>
          <p:cNvPr id="53250" name="Rectangle 2">
            <a:extLst>
              <a:ext uri="{FF2B5EF4-FFF2-40B4-BE49-F238E27FC236}">
                <a16:creationId xmlns:a16="http://schemas.microsoft.com/office/drawing/2014/main" id="{82B7A523-84F7-4D41-96C7-70DA53A1B287}"/>
              </a:ext>
            </a:extLst>
          </p:cNvPr>
          <p:cNvSpPr>
            <a:spLocks noGrp="1" noChangeArrowheads="1"/>
          </p:cNvSpPr>
          <p:nvPr>
            <p:ph type="title"/>
          </p:nvPr>
        </p:nvSpPr>
        <p:spPr/>
        <p:txBody>
          <a:bodyPr/>
          <a:lstStyle/>
          <a:p>
            <a:endParaRPr lang="en-US" altLang="en-US"/>
          </a:p>
        </p:txBody>
      </p:sp>
      <p:sp>
        <p:nvSpPr>
          <p:cNvPr id="53251" name="Rectangle 3">
            <a:extLst>
              <a:ext uri="{FF2B5EF4-FFF2-40B4-BE49-F238E27FC236}">
                <a16:creationId xmlns:a16="http://schemas.microsoft.com/office/drawing/2014/main" id="{EC91C04B-9EC0-460D-93F3-EF5F122B7D7B}"/>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3600" b="1">
                <a:latin typeface="Kabel Bk BT" pitchFamily="34" charset="0"/>
              </a:rPr>
              <a:t>A-Tribo charging is powder dependent i.e. certain powders like pure epoxy and pure polyester will charge the hybrid will not. So it has limited application. Beside powder dependent tribo guns require more maintenance and lower through put of powder. </a:t>
            </a:r>
          </a:p>
          <a:p>
            <a:pPr algn="r">
              <a:lnSpc>
                <a:spcPct val="90000"/>
              </a:lnSpc>
              <a:buFont typeface="Wingdings" panose="05000000000000000000" pitchFamily="2" charset="2"/>
              <a:buNone/>
            </a:pPr>
            <a:endParaRPr lang="en-US" altLang="en-US" sz="2000" b="1">
              <a:latin typeface="Kabel Bk BT" pitchFamily="34" charset="0"/>
            </a:endParaRPr>
          </a:p>
          <a:p>
            <a:pPr>
              <a:lnSpc>
                <a:spcPct val="90000"/>
              </a:lnSpc>
            </a:pPr>
            <a:endParaRPr lang="en-US" alt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5">
            <a:extLst>
              <a:ext uri="{FF2B5EF4-FFF2-40B4-BE49-F238E27FC236}">
                <a16:creationId xmlns:a16="http://schemas.microsoft.com/office/drawing/2014/main" id="{8BBDD659-1BC5-46B3-B563-7EBD06AAEBE9}"/>
              </a:ext>
            </a:extLst>
          </p:cNvPr>
          <p:cNvSpPr>
            <a:spLocks noGrp="1"/>
          </p:cNvSpPr>
          <p:nvPr>
            <p:ph type="ftr" sz="quarter" idx="11"/>
          </p:nvPr>
        </p:nvSpPr>
        <p:spPr/>
        <p:txBody>
          <a:bodyPr/>
          <a:lstStyle/>
          <a:p>
            <a:r>
              <a:rPr lang="en-US" altLang="en-US"/>
              <a:t>Mitsuba Systems (India) LLP</a:t>
            </a:r>
          </a:p>
        </p:txBody>
      </p:sp>
      <p:sp>
        <p:nvSpPr>
          <p:cNvPr id="20485" name="Rectangle 5">
            <a:extLst>
              <a:ext uri="{FF2B5EF4-FFF2-40B4-BE49-F238E27FC236}">
                <a16:creationId xmlns:a16="http://schemas.microsoft.com/office/drawing/2014/main" id="{89A9988B-6B1D-458A-A449-4C09CF93DEBE}"/>
              </a:ext>
            </a:extLst>
          </p:cNvPr>
          <p:cNvSpPr>
            <a:spLocks noGrp="1" noChangeArrowheads="1"/>
          </p:cNvSpPr>
          <p:nvPr>
            <p:ph type="title"/>
          </p:nvPr>
        </p:nvSpPr>
        <p:spPr/>
        <p:txBody>
          <a:bodyPr/>
          <a:lstStyle/>
          <a:p>
            <a:endParaRPr lang="en-US" altLang="en-US"/>
          </a:p>
        </p:txBody>
      </p:sp>
      <p:sp>
        <p:nvSpPr>
          <p:cNvPr id="20483" name="Rectangle 3">
            <a:extLst>
              <a:ext uri="{FF2B5EF4-FFF2-40B4-BE49-F238E27FC236}">
                <a16:creationId xmlns:a16="http://schemas.microsoft.com/office/drawing/2014/main" id="{602151BC-CDA2-4FD0-A295-0F8C1242E43B}"/>
              </a:ext>
            </a:extLst>
          </p:cNvPr>
          <p:cNvSpPr>
            <a:spLocks noGrp="1" noChangeArrowheads="1"/>
          </p:cNvSpPr>
          <p:nvPr>
            <p:ph type="body" sz="half" idx="1"/>
          </p:nvPr>
        </p:nvSpPr>
        <p:spPr>
          <a:xfrm>
            <a:off x="566738" y="1752600"/>
            <a:ext cx="7891462" cy="4267200"/>
          </a:xfrm>
        </p:spPr>
        <p:txBody>
          <a:bodyPr/>
          <a:lstStyle/>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r>
              <a:rPr lang="en-US" altLang="en-US" sz="3600" b="1">
                <a:latin typeface="Kabel Bk BT" pitchFamily="34" charset="0"/>
              </a:rPr>
              <a:t>A-Tribo has advantages also as there is no free ions in field; the finish is fine as compared to corona type.</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endParaRPr lang="en-US" altLang="en-US" sz="36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 calcmode="lin" valueType="num">
                                      <p:cBhvr additive="base">
                                        <p:cTn id="7"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E60DBE0-9C9F-4174-A590-5689CCA3ED3B}"/>
              </a:ext>
            </a:extLst>
          </p:cNvPr>
          <p:cNvSpPr>
            <a:spLocks noGrp="1"/>
          </p:cNvSpPr>
          <p:nvPr>
            <p:ph type="ftr" sz="quarter" idx="11"/>
          </p:nvPr>
        </p:nvSpPr>
        <p:spPr/>
        <p:txBody>
          <a:bodyPr/>
          <a:lstStyle/>
          <a:p>
            <a:r>
              <a:rPr lang="en-US" altLang="en-US"/>
              <a:t>Mitsuba Systems (India) LLP</a:t>
            </a:r>
          </a:p>
        </p:txBody>
      </p:sp>
      <p:sp>
        <p:nvSpPr>
          <p:cNvPr id="21506" name="Rectangle 2">
            <a:extLst>
              <a:ext uri="{FF2B5EF4-FFF2-40B4-BE49-F238E27FC236}">
                <a16:creationId xmlns:a16="http://schemas.microsoft.com/office/drawing/2014/main" id="{50C3FA2F-7B8B-4AB9-9AE3-FF6C4980A3CC}"/>
              </a:ext>
            </a:extLst>
          </p:cNvPr>
          <p:cNvSpPr>
            <a:spLocks noGrp="1" noChangeArrowheads="1"/>
          </p:cNvSpPr>
          <p:nvPr>
            <p:ph type="title"/>
          </p:nvPr>
        </p:nvSpPr>
        <p:spPr>
          <a:xfrm>
            <a:off x="609600" y="304800"/>
            <a:ext cx="8001000" cy="1828800"/>
          </a:xfrm>
        </p:spPr>
        <p:txBody>
          <a:bodyPr/>
          <a:lstStyle/>
          <a:p>
            <a:pPr marL="723900" indent="-723900"/>
            <a:endParaRPr lang="en-US" altLang="en-US" sz="4000">
              <a:latin typeface="Kabel Bk BT" pitchFamily="34" charset="0"/>
            </a:endParaRPr>
          </a:p>
        </p:txBody>
      </p:sp>
      <p:sp>
        <p:nvSpPr>
          <p:cNvPr id="21507" name="Rectangle 3">
            <a:extLst>
              <a:ext uri="{FF2B5EF4-FFF2-40B4-BE49-F238E27FC236}">
                <a16:creationId xmlns:a16="http://schemas.microsoft.com/office/drawing/2014/main" id="{A2566BF4-B457-48C4-A0CA-5534FE2661E5}"/>
              </a:ext>
            </a:extLst>
          </p:cNvPr>
          <p:cNvSpPr>
            <a:spLocks noGrp="1" noChangeArrowheads="1"/>
          </p:cNvSpPr>
          <p:nvPr>
            <p:ph type="body" idx="1"/>
          </p:nvPr>
        </p:nvSpPr>
        <p:spPr/>
        <p:txBody>
          <a:bodyPr/>
          <a:lstStyle/>
          <a:p>
            <a:pPr>
              <a:buFont typeface="Wingdings" panose="05000000000000000000" pitchFamily="2" charset="2"/>
              <a:buNone/>
            </a:pPr>
            <a:endParaRPr lang="en-US" altLang="en-US" sz="4400" b="1">
              <a:latin typeface="Kabel Bk BT" pitchFamily="34" charset="0"/>
            </a:endParaRPr>
          </a:p>
          <a:p>
            <a:pPr>
              <a:buFont typeface="Wingdings" panose="05000000000000000000" pitchFamily="2" charset="2"/>
              <a:buNone/>
            </a:pPr>
            <a:endParaRPr lang="en-US" altLang="en-US" sz="4400" b="1">
              <a:latin typeface="Kabel Bk BT" pitchFamily="34" charset="0"/>
            </a:endParaRPr>
          </a:p>
          <a:p>
            <a:pPr>
              <a:buFont typeface="Wingdings" panose="05000000000000000000" pitchFamily="2" charset="2"/>
              <a:buNone/>
            </a:pPr>
            <a:r>
              <a:rPr lang="en-US" altLang="en-US" sz="3600" b="1">
                <a:latin typeface="Kabel Bk BT" pitchFamily="34" charset="0"/>
              </a:rPr>
              <a:t>Q-What does a good powder coating gun should give?</a:t>
            </a:r>
            <a:br>
              <a:rPr lang="en-US" altLang="en-US" sz="4400">
                <a:latin typeface="Kabel Bk BT" pitchFamily="34" charset="0"/>
              </a:rPr>
            </a:br>
            <a:endParaRPr lang="en-US" altLang="en-US" sz="4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ctr">
              <a:buFont typeface="Wingdings" panose="05000000000000000000" pitchFamily="2" charset="2"/>
              <a:buNone/>
            </a:pPr>
            <a:endParaRPr lang="en-US" altLang="en-US" sz="4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2" end="2"/>
                                            </p:txEl>
                                          </p:spTgt>
                                        </p:tgtEl>
                                        <p:attrNameLst>
                                          <p:attrName>style.visibility</p:attrName>
                                        </p:attrNameLst>
                                      </p:cBhvr>
                                      <p:to>
                                        <p:strVal val="visible"/>
                                      </p:to>
                                    </p:set>
                                    <p:anim calcmode="lin" valueType="num">
                                      <p:cBhvr additive="base">
                                        <p:cTn id="7"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0A13386-2783-471E-8941-EC74DA500888}"/>
              </a:ext>
            </a:extLst>
          </p:cNvPr>
          <p:cNvSpPr>
            <a:spLocks noGrp="1"/>
          </p:cNvSpPr>
          <p:nvPr>
            <p:ph type="ftr" sz="quarter" idx="11"/>
          </p:nvPr>
        </p:nvSpPr>
        <p:spPr/>
        <p:txBody>
          <a:bodyPr/>
          <a:lstStyle/>
          <a:p>
            <a:r>
              <a:rPr lang="en-US" altLang="en-US"/>
              <a:t>Mitsuba Systems (India) LLP</a:t>
            </a:r>
          </a:p>
        </p:txBody>
      </p:sp>
      <p:sp>
        <p:nvSpPr>
          <p:cNvPr id="22530" name="Rectangle 2">
            <a:extLst>
              <a:ext uri="{FF2B5EF4-FFF2-40B4-BE49-F238E27FC236}">
                <a16:creationId xmlns:a16="http://schemas.microsoft.com/office/drawing/2014/main" id="{D505DEED-3CD3-477E-9255-BEA3C2389A31}"/>
              </a:ext>
            </a:extLst>
          </p:cNvPr>
          <p:cNvSpPr>
            <a:spLocks noGrp="1" noChangeArrowheads="1"/>
          </p:cNvSpPr>
          <p:nvPr>
            <p:ph type="title"/>
          </p:nvPr>
        </p:nvSpPr>
        <p:spPr/>
        <p:txBody>
          <a:bodyPr/>
          <a:lstStyle/>
          <a:p>
            <a:endParaRPr lang="en-US" altLang="en-US"/>
          </a:p>
        </p:txBody>
      </p:sp>
      <p:sp>
        <p:nvSpPr>
          <p:cNvPr id="22531" name="Rectangle 3">
            <a:extLst>
              <a:ext uri="{FF2B5EF4-FFF2-40B4-BE49-F238E27FC236}">
                <a16:creationId xmlns:a16="http://schemas.microsoft.com/office/drawing/2014/main" id="{BAFA48E9-4924-4EB6-ACB7-2ED1C48F0BF5}"/>
              </a:ext>
            </a:extLst>
          </p:cNvPr>
          <p:cNvSpPr>
            <a:spLocks noGrp="1" noChangeArrowheads="1"/>
          </p:cNvSpPr>
          <p:nvPr>
            <p:ph type="body" idx="1"/>
          </p:nvPr>
        </p:nvSpPr>
        <p:spPr/>
        <p:txBody>
          <a:bodyPr/>
          <a:lstStyle/>
          <a:p>
            <a:pPr>
              <a:lnSpc>
                <a:spcPct val="90000"/>
              </a:lnSpc>
              <a:buFont typeface="Wingdings" panose="05000000000000000000" pitchFamily="2" charset="2"/>
              <a:buChar char="F"/>
            </a:pPr>
            <a:endParaRPr lang="en-US" altLang="en-US" sz="3200">
              <a:latin typeface="Kabel Bk BT" pitchFamily="34" charset="0"/>
            </a:endParaRPr>
          </a:p>
          <a:p>
            <a:pPr>
              <a:lnSpc>
                <a:spcPct val="90000"/>
              </a:lnSpc>
              <a:buFont typeface="Wingdings" panose="05000000000000000000" pitchFamily="2" charset="2"/>
              <a:buNone/>
            </a:pPr>
            <a:r>
              <a:rPr lang="en-US" altLang="en-US" sz="3200" b="1">
                <a:latin typeface="Kabel Bk BT" pitchFamily="34" charset="0"/>
              </a:rPr>
              <a:t>A-Higher coverage </a:t>
            </a:r>
          </a:p>
          <a:p>
            <a:pPr>
              <a:lnSpc>
                <a:spcPct val="90000"/>
              </a:lnSpc>
              <a:buFont typeface="Wingdings" panose="05000000000000000000" pitchFamily="2" charset="2"/>
              <a:buChar char="F"/>
            </a:pPr>
            <a:endParaRPr lang="en-US" altLang="en-US" sz="3200" b="1">
              <a:latin typeface="Kabel Bk BT" pitchFamily="34" charset="0"/>
            </a:endParaRPr>
          </a:p>
          <a:p>
            <a:pPr>
              <a:lnSpc>
                <a:spcPct val="90000"/>
              </a:lnSpc>
              <a:buFont typeface="Wingdings" panose="05000000000000000000" pitchFamily="2" charset="2"/>
              <a:buNone/>
            </a:pPr>
            <a:r>
              <a:rPr lang="en-US" altLang="en-US" sz="3200" b="1">
                <a:latin typeface="Kabel Bk BT" pitchFamily="34" charset="0"/>
              </a:rPr>
              <a:t>	Consistency in coating</a:t>
            </a:r>
          </a:p>
          <a:p>
            <a:pPr>
              <a:lnSpc>
                <a:spcPct val="90000"/>
              </a:lnSpc>
              <a:buFont typeface="Wingdings" panose="05000000000000000000" pitchFamily="2" charset="2"/>
              <a:buChar char="F"/>
            </a:pPr>
            <a:endParaRPr lang="en-US" altLang="en-US" sz="3200" b="1">
              <a:latin typeface="Kabel Bk BT" pitchFamily="34" charset="0"/>
            </a:endParaRPr>
          </a:p>
          <a:p>
            <a:pPr lvl="1">
              <a:lnSpc>
                <a:spcPct val="90000"/>
              </a:lnSpc>
              <a:buFont typeface="Wingdings" panose="05000000000000000000" pitchFamily="2" charset="2"/>
              <a:buNone/>
            </a:pPr>
            <a:r>
              <a:rPr lang="en-US" altLang="en-US" sz="3200" b="1">
                <a:latin typeface="Kabel Bk BT" pitchFamily="34" charset="0"/>
              </a:rPr>
              <a:t>Convenience to operate and maintain</a:t>
            </a:r>
          </a:p>
          <a:p>
            <a:pPr>
              <a:lnSpc>
                <a:spcPct val="90000"/>
              </a:lnSpc>
              <a:buFont typeface="Wingdings" panose="05000000000000000000" pitchFamily="2" charset="2"/>
              <a:buChar char="F"/>
            </a:pPr>
            <a:endParaRPr lang="en-US" altLang="en-US" sz="3200" b="1">
              <a:latin typeface="Kabel Bk BT" pitchFamily="34" charset="0"/>
            </a:endParaRPr>
          </a:p>
          <a:p>
            <a:pPr algn="r">
              <a:lnSpc>
                <a:spcPct val="90000"/>
              </a:lnSpc>
              <a:buFont typeface="Wingdings" panose="05000000000000000000" pitchFamily="2" charset="2"/>
              <a:buNone/>
            </a:pPr>
            <a:r>
              <a:rPr lang="en-US" altLang="en-US"/>
              <a:t> </a:t>
            </a:r>
            <a:endParaRPr lang="en-US" altLang="en-US" sz="2000">
              <a:latin typeface="Kabel Bk BT" pitchFamily="34" charset="0"/>
            </a:endParaRPr>
          </a:p>
          <a:p>
            <a:pPr>
              <a:lnSpc>
                <a:spcPct val="90000"/>
              </a:lnSpc>
              <a:buFont typeface="Wingdings" panose="05000000000000000000" pitchFamily="2" charset="2"/>
              <a:buNone/>
            </a:pPr>
            <a:endParaRPr lang="en-US" alt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 calcmode="lin" valueType="num">
                                      <p:cBhvr additive="base">
                                        <p:cTn id="7"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3" end="3"/>
                                            </p:txEl>
                                          </p:spTgt>
                                        </p:tgtEl>
                                        <p:attrNameLst>
                                          <p:attrName>style.visibility</p:attrName>
                                        </p:attrNameLst>
                                      </p:cBhvr>
                                      <p:to>
                                        <p:strVal val="visible"/>
                                      </p:to>
                                    </p:set>
                                    <p:anim calcmode="lin" valueType="num">
                                      <p:cBhvr additive="base">
                                        <p:cTn id="13"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3" end="3"/>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22531">
                                            <p:txEl>
                                              <p:pRg st="5" end="5"/>
                                            </p:txEl>
                                          </p:spTgt>
                                        </p:tgtEl>
                                        <p:attrNameLst>
                                          <p:attrName>style.visibility</p:attrName>
                                        </p:attrNameLst>
                                      </p:cBhvr>
                                      <p:to>
                                        <p:strVal val="visible"/>
                                      </p:to>
                                    </p:set>
                                    <p:anim calcmode="lin" valueType="num">
                                      <p:cBhvr additive="base">
                                        <p:cTn id="17"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25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2531">
                                            <p:txEl>
                                              <p:pRg st="7" end="7"/>
                                            </p:txEl>
                                          </p:spTgt>
                                        </p:tgtEl>
                                        <p:attrNameLst>
                                          <p:attrName>style.visibility</p:attrName>
                                        </p:attrNameLst>
                                      </p:cBhvr>
                                      <p:to>
                                        <p:strVal val="visible"/>
                                      </p:to>
                                    </p:set>
                                    <p:anim calcmode="lin" valueType="num">
                                      <p:cBhvr additive="base">
                                        <p:cTn id="23" dur="500" fill="hold"/>
                                        <p:tgtEl>
                                          <p:spTgt spid="22531">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253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30A1B0FF-FCF9-40BC-B648-8EFFCB4CA503}"/>
              </a:ext>
            </a:extLst>
          </p:cNvPr>
          <p:cNvSpPr>
            <a:spLocks noGrp="1"/>
          </p:cNvSpPr>
          <p:nvPr>
            <p:ph type="ftr" sz="quarter" idx="11"/>
          </p:nvPr>
        </p:nvSpPr>
        <p:spPr/>
        <p:txBody>
          <a:bodyPr/>
          <a:lstStyle/>
          <a:p>
            <a:r>
              <a:rPr lang="en-US" altLang="en-US"/>
              <a:t>Mitsuba Systems (India) LLP</a:t>
            </a:r>
          </a:p>
        </p:txBody>
      </p:sp>
      <p:sp>
        <p:nvSpPr>
          <p:cNvPr id="8195" name="Rectangle 3">
            <a:extLst>
              <a:ext uri="{FF2B5EF4-FFF2-40B4-BE49-F238E27FC236}">
                <a16:creationId xmlns:a16="http://schemas.microsoft.com/office/drawing/2014/main" id="{84BC5AFA-4010-494F-A844-3EB0DDE1799A}"/>
              </a:ext>
            </a:extLst>
          </p:cNvPr>
          <p:cNvSpPr>
            <a:spLocks noGrp="1" noChangeArrowheads="1"/>
          </p:cNvSpPr>
          <p:nvPr>
            <p:ph type="body" idx="1"/>
          </p:nvPr>
        </p:nvSpPr>
        <p:spPr>
          <a:xfrm>
            <a:off x="533400" y="1752600"/>
            <a:ext cx="8001000" cy="4267200"/>
          </a:xfrm>
        </p:spPr>
        <p:txBody>
          <a:bodyPr/>
          <a:lstStyle/>
          <a:p>
            <a:pPr>
              <a:lnSpc>
                <a:spcPct val="80000"/>
              </a:lnSpc>
              <a:buFont typeface="Wingdings" panose="05000000000000000000" pitchFamily="2" charset="2"/>
              <a:buNone/>
            </a:pPr>
            <a:endParaRPr lang="en-US" altLang="en-US" sz="2800" b="1">
              <a:latin typeface="Kabel Bk BT" pitchFamily="34" charset="0"/>
            </a:endParaRPr>
          </a:p>
          <a:p>
            <a:pPr>
              <a:lnSpc>
                <a:spcPct val="80000"/>
              </a:lnSpc>
              <a:buFont typeface="Wingdings" panose="05000000000000000000" pitchFamily="2" charset="2"/>
              <a:buNone/>
            </a:pPr>
            <a:endParaRPr lang="en-US" altLang="en-US" sz="2800" b="1">
              <a:latin typeface="Kabel Bk BT" pitchFamily="34" charset="0"/>
            </a:endParaRPr>
          </a:p>
          <a:p>
            <a:pPr>
              <a:lnSpc>
                <a:spcPct val="80000"/>
              </a:lnSpc>
              <a:buFont typeface="Wingdings" panose="05000000000000000000" pitchFamily="2" charset="2"/>
              <a:buNone/>
            </a:pPr>
            <a:endParaRPr lang="en-US" altLang="en-US" sz="2800" b="1">
              <a:latin typeface="Kabel Bk BT" pitchFamily="34" charset="0"/>
            </a:endParaRPr>
          </a:p>
          <a:p>
            <a:pPr>
              <a:lnSpc>
                <a:spcPct val="80000"/>
              </a:lnSpc>
              <a:buFont typeface="Wingdings" panose="05000000000000000000" pitchFamily="2" charset="2"/>
              <a:buNone/>
            </a:pPr>
            <a:r>
              <a:rPr lang="en-US" altLang="en-US" sz="3200" b="1">
                <a:latin typeface="Kabel Bk BT" pitchFamily="34" charset="0"/>
              </a:rPr>
              <a:t>Q-Why you need a gun?</a:t>
            </a:r>
            <a:br>
              <a:rPr lang="en-US" altLang="en-US" sz="3200" b="1"/>
            </a:br>
            <a:endParaRPr lang="en-US" altLang="en-US" sz="3200" b="1"/>
          </a:p>
          <a:p>
            <a:pPr algn="ctr">
              <a:lnSpc>
                <a:spcPct val="80000"/>
              </a:lnSpc>
              <a:buFont typeface="Wingdings" panose="05000000000000000000" pitchFamily="2" charset="2"/>
              <a:buNone/>
            </a:pPr>
            <a:endParaRPr lang="en-US" altLang="en-US" sz="3200"/>
          </a:p>
          <a:p>
            <a:pPr algn="r">
              <a:lnSpc>
                <a:spcPct val="80000"/>
              </a:lnSpc>
              <a:buFont typeface="Wingdings" panose="05000000000000000000" pitchFamily="2" charset="2"/>
              <a:buNone/>
            </a:pPr>
            <a:endParaRPr lang="en-US" altLang="en-US" sz="900">
              <a:latin typeface="Kabel Bk BT" pitchFamily="34" charset="0"/>
            </a:endParaRPr>
          </a:p>
          <a:p>
            <a:pPr algn="r">
              <a:lnSpc>
                <a:spcPct val="80000"/>
              </a:lnSpc>
              <a:buFont typeface="Wingdings" panose="05000000000000000000" pitchFamily="2" charset="2"/>
              <a:buNone/>
            </a:pPr>
            <a:endParaRPr lang="en-US" altLang="en-US" sz="900">
              <a:latin typeface="Kabel Bk BT" pitchFamily="34" charset="0"/>
            </a:endParaRPr>
          </a:p>
          <a:p>
            <a:pPr algn="r">
              <a:lnSpc>
                <a:spcPct val="80000"/>
              </a:lnSpc>
              <a:buFont typeface="Wingdings" panose="05000000000000000000" pitchFamily="2" charset="2"/>
              <a:buNone/>
            </a:pPr>
            <a:endParaRPr lang="en-US" altLang="en-US" sz="900">
              <a:latin typeface="Kabel Bk BT" pitchFamily="34" charset="0"/>
            </a:endParaRPr>
          </a:p>
          <a:p>
            <a:pPr algn="r">
              <a:lnSpc>
                <a:spcPct val="80000"/>
              </a:lnSpc>
              <a:buFont typeface="Wingdings" panose="05000000000000000000" pitchFamily="2" charset="2"/>
              <a:buNone/>
            </a:pPr>
            <a:endParaRPr lang="en-US" altLang="en-US" sz="900">
              <a:latin typeface="Kabel Bk BT" pitchFamily="34" charset="0"/>
            </a:endParaRPr>
          </a:p>
          <a:p>
            <a:pPr algn="r">
              <a:lnSpc>
                <a:spcPct val="80000"/>
              </a:lnSpc>
              <a:buFont typeface="Wingdings" panose="05000000000000000000" pitchFamily="2" charset="2"/>
              <a:buNone/>
            </a:pPr>
            <a:endParaRPr lang="en-US" altLang="en-US" sz="900">
              <a:latin typeface="Kabel Bk BT" pitchFamily="34" charset="0"/>
            </a:endParaRPr>
          </a:p>
          <a:p>
            <a:pPr algn="r">
              <a:lnSpc>
                <a:spcPct val="80000"/>
              </a:lnSpc>
              <a:buFont typeface="Wingdings" panose="05000000000000000000" pitchFamily="2" charset="2"/>
              <a:buNone/>
            </a:pPr>
            <a:endParaRPr lang="en-US" altLang="en-US" sz="1800">
              <a:latin typeface="Kabel Bk BT" pitchFamily="34" charset="0"/>
            </a:endParaRPr>
          </a:p>
          <a:p>
            <a:pPr algn="r">
              <a:lnSpc>
                <a:spcPct val="80000"/>
              </a:lnSpc>
              <a:buFont typeface="Wingdings" panose="05000000000000000000" pitchFamily="2" charset="2"/>
              <a:buNone/>
            </a:pPr>
            <a:endParaRPr lang="en-US" altLang="en-US" sz="1800">
              <a:latin typeface="Kabel Bk BT" pitchFamily="34" charset="0"/>
            </a:endParaRPr>
          </a:p>
          <a:p>
            <a:pPr algn="r">
              <a:lnSpc>
                <a:spcPct val="80000"/>
              </a:lnSpc>
              <a:buFont typeface="Wingdings" panose="05000000000000000000" pitchFamily="2" charset="2"/>
              <a:buNone/>
            </a:pPr>
            <a:endParaRPr lang="en-US" altLang="en-US" sz="2000">
              <a:latin typeface="Kabel Bk BT" pitchFamily="34" charset="0"/>
            </a:endParaRPr>
          </a:p>
          <a:p>
            <a:pPr algn="ctr">
              <a:lnSpc>
                <a:spcPct val="80000"/>
              </a:lnSpc>
              <a:buFont typeface="Wingdings" panose="05000000000000000000" pitchFamily="2" charset="2"/>
              <a:buNone/>
            </a:pPr>
            <a:endParaRPr lang="en-US" altLang="en-US" sz="20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3" end="3"/>
                                            </p:txEl>
                                          </p:spTgt>
                                        </p:tgtEl>
                                        <p:attrNameLst>
                                          <p:attrName>style.visibility</p:attrName>
                                        </p:attrNameLst>
                                      </p:cBhvr>
                                      <p:to>
                                        <p:strVal val="visible"/>
                                      </p:to>
                                    </p:set>
                                    <p:anim calcmode="lin" valueType="num">
                                      <p:cBhvr additive="base">
                                        <p:cTn id="7"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A5FD087-E059-426D-8118-450B6E9D2372}"/>
              </a:ext>
            </a:extLst>
          </p:cNvPr>
          <p:cNvSpPr>
            <a:spLocks noGrp="1"/>
          </p:cNvSpPr>
          <p:nvPr>
            <p:ph type="ftr" sz="quarter" idx="11"/>
          </p:nvPr>
        </p:nvSpPr>
        <p:spPr/>
        <p:txBody>
          <a:bodyPr/>
          <a:lstStyle/>
          <a:p>
            <a:r>
              <a:rPr lang="en-US" altLang="en-US"/>
              <a:t>Mitsuba Systems (India) LLP</a:t>
            </a:r>
          </a:p>
        </p:txBody>
      </p:sp>
      <p:sp>
        <p:nvSpPr>
          <p:cNvPr id="23554" name="Rectangle 2">
            <a:extLst>
              <a:ext uri="{FF2B5EF4-FFF2-40B4-BE49-F238E27FC236}">
                <a16:creationId xmlns:a16="http://schemas.microsoft.com/office/drawing/2014/main" id="{1554C31C-59C7-40F0-BB00-BA8811CF5F78}"/>
              </a:ext>
            </a:extLst>
          </p:cNvPr>
          <p:cNvSpPr>
            <a:spLocks noGrp="1" noChangeArrowheads="1"/>
          </p:cNvSpPr>
          <p:nvPr>
            <p:ph type="title"/>
          </p:nvPr>
        </p:nvSpPr>
        <p:spPr>
          <a:xfrm>
            <a:off x="574675" y="304800"/>
            <a:ext cx="8001000" cy="1600200"/>
          </a:xfrm>
        </p:spPr>
        <p:txBody>
          <a:bodyPr/>
          <a:lstStyle/>
          <a:p>
            <a:pPr marL="723900" indent="-723900"/>
            <a:br>
              <a:rPr lang="en-US" altLang="en-US" sz="4000">
                <a:latin typeface="Kabel Bk BT" pitchFamily="34" charset="0"/>
              </a:rPr>
            </a:br>
            <a:endParaRPr lang="en-US" altLang="en-US" sz="4000">
              <a:latin typeface="Kabel Bk BT" pitchFamily="34" charset="0"/>
            </a:endParaRPr>
          </a:p>
        </p:txBody>
      </p:sp>
      <p:sp>
        <p:nvSpPr>
          <p:cNvPr id="23555" name="Rectangle 3">
            <a:extLst>
              <a:ext uri="{FF2B5EF4-FFF2-40B4-BE49-F238E27FC236}">
                <a16:creationId xmlns:a16="http://schemas.microsoft.com/office/drawing/2014/main" id="{644B01EF-E3F9-4A4D-848B-9222080DC550}"/>
              </a:ext>
            </a:extLst>
          </p:cNvPr>
          <p:cNvSpPr>
            <a:spLocks noGrp="1" noChangeArrowheads="1"/>
          </p:cNvSpPr>
          <p:nvPr>
            <p:ph type="body" idx="1"/>
          </p:nvPr>
        </p:nvSpPr>
        <p:spPr/>
        <p:txBody>
          <a:bodyPr/>
          <a:lstStyle/>
          <a:p>
            <a:endParaRPr lang="en-US" altLang="en-US" sz="4000" b="1">
              <a:latin typeface="Kabel Bk BT" pitchFamily="34" charset="0"/>
            </a:endParaRPr>
          </a:p>
          <a:p>
            <a:pPr>
              <a:buFont typeface="Wingdings" panose="05000000000000000000" pitchFamily="2" charset="2"/>
              <a:buNone/>
            </a:pPr>
            <a:endParaRPr lang="en-US" altLang="en-US" sz="4000" b="1">
              <a:latin typeface="Kabel Bk BT" pitchFamily="34" charset="0"/>
            </a:endParaRPr>
          </a:p>
          <a:p>
            <a:pPr algn="ctr">
              <a:buFont typeface="Wingdings" panose="05000000000000000000" pitchFamily="2" charset="2"/>
              <a:buNone/>
            </a:pPr>
            <a:r>
              <a:rPr lang="en-US" altLang="en-US" sz="3600" b="1">
                <a:latin typeface="Kabel Bk BT" pitchFamily="34" charset="0"/>
              </a:rPr>
              <a:t>Q-How Mitsuba Systems gun offer all?</a:t>
            </a:r>
          </a:p>
          <a:p>
            <a:pPr algn="ctr">
              <a:buFont typeface="Wingdings" panose="05000000000000000000" pitchFamily="2" charset="2"/>
              <a:buNone/>
            </a:pPr>
            <a:endParaRPr lang="en-US" altLang="en-US" sz="3600" b="1">
              <a:latin typeface="Kabel Bk BT" pitchFamily="34" charset="0"/>
            </a:endParaRPr>
          </a:p>
          <a:p>
            <a:pPr algn="ctr">
              <a:buFont typeface="Wingdings" panose="05000000000000000000" pitchFamily="2" charset="2"/>
              <a:buNone/>
            </a:pPr>
            <a:endParaRPr lang="en-US" altLang="en-US" sz="4400" b="1">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ctr">
              <a:buFont typeface="Wingdings" panose="05000000000000000000" pitchFamily="2" charset="2"/>
              <a:buNone/>
            </a:pPr>
            <a:endParaRPr lang="en-US" altLang="en-US" sz="4400" b="1">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anim calcmode="lin" valueType="num">
                                      <p:cBhvr additive="base">
                                        <p:cTn id="7"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1A4767C-83B5-4567-8C0A-5C31500DEFCF}"/>
              </a:ext>
            </a:extLst>
          </p:cNvPr>
          <p:cNvSpPr>
            <a:spLocks noGrp="1"/>
          </p:cNvSpPr>
          <p:nvPr>
            <p:ph type="ftr" sz="quarter" idx="11"/>
          </p:nvPr>
        </p:nvSpPr>
        <p:spPr/>
        <p:txBody>
          <a:bodyPr/>
          <a:lstStyle/>
          <a:p>
            <a:r>
              <a:rPr lang="en-US" altLang="en-US"/>
              <a:t>Mitsuba Systems (India) LLP</a:t>
            </a:r>
          </a:p>
        </p:txBody>
      </p:sp>
      <p:sp>
        <p:nvSpPr>
          <p:cNvPr id="24578" name="Rectangle 2">
            <a:extLst>
              <a:ext uri="{FF2B5EF4-FFF2-40B4-BE49-F238E27FC236}">
                <a16:creationId xmlns:a16="http://schemas.microsoft.com/office/drawing/2014/main" id="{4C740A7E-525B-4C63-83C1-3DE49E1109C1}"/>
              </a:ext>
            </a:extLst>
          </p:cNvPr>
          <p:cNvSpPr>
            <a:spLocks noGrp="1" noChangeArrowheads="1"/>
          </p:cNvSpPr>
          <p:nvPr>
            <p:ph type="title"/>
          </p:nvPr>
        </p:nvSpPr>
        <p:spPr/>
        <p:txBody>
          <a:bodyPr/>
          <a:lstStyle/>
          <a:p>
            <a:endParaRPr lang="en-US" altLang="en-US"/>
          </a:p>
        </p:txBody>
      </p:sp>
      <p:sp>
        <p:nvSpPr>
          <p:cNvPr id="24579" name="Rectangle 3">
            <a:extLst>
              <a:ext uri="{FF2B5EF4-FFF2-40B4-BE49-F238E27FC236}">
                <a16:creationId xmlns:a16="http://schemas.microsoft.com/office/drawing/2014/main" id="{8772463F-A116-416D-8A22-E17DBA2DB1E4}"/>
              </a:ext>
            </a:extLst>
          </p:cNvPr>
          <p:cNvSpPr>
            <a:spLocks noGrp="1" noChangeArrowheads="1"/>
          </p:cNvSpPr>
          <p:nvPr>
            <p:ph type="body" idx="1"/>
          </p:nvPr>
        </p:nvSpPr>
        <p:spPr/>
        <p:txBody>
          <a:bodyPr/>
          <a:lstStyle/>
          <a:p>
            <a:pPr>
              <a:lnSpc>
                <a:spcPct val="80000"/>
              </a:lnSpc>
              <a:buFont typeface="Wingdings" panose="05000000000000000000" pitchFamily="2" charset="2"/>
              <a:buChar char="F"/>
            </a:pPr>
            <a:endParaRPr lang="en-US" altLang="en-US" sz="2400">
              <a:latin typeface="Kabel Bk BT" pitchFamily="34" charset="0"/>
            </a:endParaRPr>
          </a:p>
          <a:p>
            <a:pPr>
              <a:lnSpc>
                <a:spcPct val="80000"/>
              </a:lnSpc>
              <a:buFont typeface="Wingdings" panose="05000000000000000000" pitchFamily="2" charset="2"/>
              <a:buNone/>
            </a:pPr>
            <a:r>
              <a:rPr lang="en-US" altLang="en-US" sz="3200" b="1">
                <a:latin typeface="Kabel Bk BT" pitchFamily="34" charset="0"/>
              </a:rPr>
              <a:t>A-With guaranteed 100 KV generation coupled with range of nozzle and muzzle ensures higher coverage per KG of powder.</a:t>
            </a:r>
          </a:p>
          <a:p>
            <a:pPr>
              <a:lnSpc>
                <a:spcPct val="80000"/>
              </a:lnSpc>
              <a:buFont typeface="Wingdings" panose="05000000000000000000" pitchFamily="2" charset="2"/>
              <a:buNone/>
            </a:pPr>
            <a:r>
              <a:rPr lang="en-US" altLang="en-US" sz="3200" b="1">
                <a:latin typeface="Kabel Bk BT" pitchFamily="34" charset="0"/>
              </a:rPr>
              <a:t>	Stringent quality control, high standard of components and innovate design will give consistent in coating for time to come.</a:t>
            </a:r>
            <a:r>
              <a:rPr lang="en-US" altLang="en-US" sz="2400">
                <a:latin typeface="Kabel Bk BT" pitchFamily="34" charset="0"/>
              </a:rPr>
              <a:t> </a:t>
            </a:r>
          </a:p>
          <a:p>
            <a:pPr algn="r">
              <a:lnSpc>
                <a:spcPct val="80000"/>
              </a:lnSpc>
              <a:buFont typeface="Wingdings" panose="05000000000000000000" pitchFamily="2" charset="2"/>
              <a:buNone/>
            </a:pPr>
            <a:endParaRPr lang="en-US" altLang="en-US" sz="2400">
              <a:latin typeface="Kabel Bk BT" pitchFamily="34" charset="0"/>
            </a:endParaRPr>
          </a:p>
          <a:p>
            <a:pPr>
              <a:lnSpc>
                <a:spcPct val="80000"/>
              </a:lnSpc>
              <a:buFont typeface="Wingdings" panose="05000000000000000000" pitchFamily="2" charset="2"/>
              <a:buChar char="F"/>
            </a:pPr>
            <a:endParaRPr lang="en-US" altLang="en-US" sz="18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 calcmode="lin" valueType="num">
                                      <p:cBhvr additive="base">
                                        <p:cTn id="7"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anim calcmode="lin" valueType="num">
                                      <p:cBhvr additive="base">
                                        <p:cTn id="13"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FE2E489-AC5F-49F3-B2A9-672022DB3324}"/>
              </a:ext>
            </a:extLst>
          </p:cNvPr>
          <p:cNvSpPr>
            <a:spLocks noGrp="1"/>
          </p:cNvSpPr>
          <p:nvPr>
            <p:ph type="ftr" sz="quarter" idx="11"/>
          </p:nvPr>
        </p:nvSpPr>
        <p:spPr/>
        <p:txBody>
          <a:bodyPr/>
          <a:lstStyle/>
          <a:p>
            <a:r>
              <a:rPr lang="en-US" altLang="en-US"/>
              <a:t>Mitsuba Systems (India) LLP</a:t>
            </a:r>
          </a:p>
        </p:txBody>
      </p:sp>
      <p:sp>
        <p:nvSpPr>
          <p:cNvPr id="25602" name="Rectangle 2">
            <a:extLst>
              <a:ext uri="{FF2B5EF4-FFF2-40B4-BE49-F238E27FC236}">
                <a16:creationId xmlns:a16="http://schemas.microsoft.com/office/drawing/2014/main" id="{3CC807F9-CBEE-4F0B-B98C-B64014DC083E}"/>
              </a:ext>
            </a:extLst>
          </p:cNvPr>
          <p:cNvSpPr>
            <a:spLocks noGrp="1" noChangeArrowheads="1"/>
          </p:cNvSpPr>
          <p:nvPr>
            <p:ph type="title"/>
          </p:nvPr>
        </p:nvSpPr>
        <p:spPr/>
        <p:txBody>
          <a:bodyPr/>
          <a:lstStyle/>
          <a:p>
            <a:endParaRPr lang="en-US" altLang="en-US"/>
          </a:p>
        </p:txBody>
      </p:sp>
      <p:sp>
        <p:nvSpPr>
          <p:cNvPr id="25603" name="Rectangle 3">
            <a:extLst>
              <a:ext uri="{FF2B5EF4-FFF2-40B4-BE49-F238E27FC236}">
                <a16:creationId xmlns:a16="http://schemas.microsoft.com/office/drawing/2014/main" id="{9650522E-D79E-4480-8820-A73C6DA461CE}"/>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3200" b="1">
                <a:latin typeface="Kabel Bk BT" pitchFamily="34" charset="0"/>
              </a:rPr>
              <a:t>A-The coating job is very critical. The Mitsuba machine has all user friendly features like:</a:t>
            </a:r>
          </a:p>
          <a:p>
            <a:pPr lvl="2">
              <a:lnSpc>
                <a:spcPct val="90000"/>
              </a:lnSpc>
              <a:buFont typeface="Wingdings" panose="05000000000000000000" pitchFamily="2" charset="2"/>
              <a:buChar char="§"/>
            </a:pPr>
            <a:r>
              <a:rPr lang="en-US" altLang="en-US" sz="3400" b="1">
                <a:latin typeface="Kabel Bk BT" pitchFamily="34" charset="0"/>
              </a:rPr>
              <a:t>Performance Monitor.</a:t>
            </a:r>
          </a:p>
          <a:p>
            <a:pPr lvl="2">
              <a:lnSpc>
                <a:spcPct val="90000"/>
              </a:lnSpc>
              <a:buFont typeface="Wingdings" panose="05000000000000000000" pitchFamily="2" charset="2"/>
              <a:buChar char="§"/>
            </a:pPr>
            <a:r>
              <a:rPr lang="en-US" altLang="en-US" sz="3400" b="1">
                <a:latin typeface="Kabel Bk BT" pitchFamily="34" charset="0"/>
              </a:rPr>
              <a:t>Infinity corona re-settable cascade.</a:t>
            </a:r>
          </a:p>
          <a:p>
            <a:pPr lvl="2">
              <a:lnSpc>
                <a:spcPct val="90000"/>
              </a:lnSpc>
              <a:buFont typeface="Wingdings" panose="05000000000000000000" pitchFamily="2" charset="2"/>
              <a:buChar char="§"/>
            </a:pPr>
            <a:r>
              <a:rPr lang="en-US" altLang="en-US" sz="3400" b="1">
                <a:latin typeface="Kabel Bk BT" pitchFamily="34" charset="0"/>
              </a:rPr>
              <a:t>IP 54 International standard dust proof panel.</a:t>
            </a:r>
          </a:p>
          <a:p>
            <a:pPr lvl="2">
              <a:lnSpc>
                <a:spcPct val="90000"/>
              </a:lnSpc>
              <a:buFont typeface="Wingdings" panose="05000000000000000000" pitchFamily="2" charset="2"/>
              <a:buChar char="§"/>
            </a:pPr>
            <a:r>
              <a:rPr lang="en-US" altLang="en-US" sz="3400" b="1">
                <a:latin typeface="Kabel Bk BT" pitchFamily="34" charset="0"/>
              </a:rPr>
              <a:t>CE certified.</a:t>
            </a:r>
          </a:p>
          <a:p>
            <a:pPr lvl="2">
              <a:lnSpc>
                <a:spcPct val="90000"/>
              </a:lnSpc>
              <a:buFont typeface="Wingdings" panose="05000000000000000000" pitchFamily="2" charset="2"/>
              <a:buChar char="§"/>
            </a:pPr>
            <a:endParaRPr lang="en-US" altLang="en-US" sz="3400" b="1">
              <a:latin typeface="Kabel Bk BT" pitchFamily="34" charset="0"/>
            </a:endParaRPr>
          </a:p>
          <a:p>
            <a:pPr lvl="2">
              <a:lnSpc>
                <a:spcPct val="90000"/>
              </a:lnSpc>
              <a:buFont typeface="Wingdings" panose="05000000000000000000" pitchFamily="2" charset="2"/>
              <a:buChar char="§"/>
            </a:pPr>
            <a:endParaRPr lang="en-US" altLang="en-US" sz="3400">
              <a:latin typeface="Kabel Bk BT" pitchFamily="34" charset="0"/>
            </a:endParaRPr>
          </a:p>
          <a:p>
            <a:pPr algn="r">
              <a:lnSpc>
                <a:spcPct val="90000"/>
              </a:lnSpc>
              <a:buFont typeface="Wingdings" panose="05000000000000000000" pitchFamily="2" charset="2"/>
              <a:buNone/>
            </a:pPr>
            <a:endParaRPr lang="en-US" altLang="en-US" sz="1800">
              <a:latin typeface="Kabel Bk BT" pitchFamily="34" charset="0"/>
            </a:endParaRPr>
          </a:p>
          <a:p>
            <a:pPr algn="r">
              <a:lnSpc>
                <a:spcPct val="90000"/>
              </a:lnSpc>
              <a:buFont typeface="Wingdings" panose="05000000000000000000" pitchFamily="2" charset="2"/>
              <a:buNone/>
            </a:pPr>
            <a:r>
              <a:rPr lang="en-US" altLang="en-US" sz="2000">
                <a:latin typeface="Kabel Bk BT" pitchFamily="34" charset="0"/>
              </a:rPr>
              <a:t>Mitsuba systems (India) Pvt Ltd.</a:t>
            </a:r>
          </a:p>
          <a:p>
            <a:pPr lvl="2">
              <a:lnSpc>
                <a:spcPct val="90000"/>
              </a:lnSpc>
              <a:buFont typeface="Wingdings" panose="05000000000000000000" pitchFamily="2" charset="2"/>
              <a:buChar char="§"/>
            </a:pPr>
            <a:endParaRPr lang="en-US" altLang="en-US" sz="3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anim calcmode="lin" valueType="num">
                                      <p:cBhvr additive="base">
                                        <p:cTn id="11"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560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anim calcmode="lin" valueType="num">
                                      <p:cBhvr additive="base">
                                        <p:cTn id="15"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560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anim calcmode="lin" valueType="num">
                                      <p:cBhvr additive="base">
                                        <p:cTn id="19"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anim calcmode="lin" valueType="num">
                                      <p:cBhvr additive="base">
                                        <p:cTn id="23"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5603">
                                            <p:txEl>
                                              <p:pRg st="8" end="8"/>
                                            </p:txEl>
                                          </p:spTgt>
                                        </p:tgtEl>
                                        <p:attrNameLst>
                                          <p:attrName>style.visibility</p:attrName>
                                        </p:attrNameLst>
                                      </p:cBhvr>
                                      <p:to>
                                        <p:strVal val="visible"/>
                                      </p:to>
                                    </p:set>
                                    <p:anim calcmode="lin" valueType="num">
                                      <p:cBhvr additive="base">
                                        <p:cTn id="29" dur="500" fill="hold"/>
                                        <p:tgtEl>
                                          <p:spTgt spid="25603">
                                            <p:txEl>
                                              <p:pRg st="8" end="8"/>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560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E5E8A8C-9BA0-4173-BB46-94FC8DD323B2}"/>
              </a:ext>
            </a:extLst>
          </p:cNvPr>
          <p:cNvSpPr>
            <a:spLocks noGrp="1"/>
          </p:cNvSpPr>
          <p:nvPr>
            <p:ph type="ftr" sz="quarter" idx="11"/>
          </p:nvPr>
        </p:nvSpPr>
        <p:spPr/>
        <p:txBody>
          <a:bodyPr/>
          <a:lstStyle/>
          <a:p>
            <a:r>
              <a:rPr lang="en-US" altLang="en-US"/>
              <a:t>Mitsuba Systems (India) LLP</a:t>
            </a:r>
          </a:p>
        </p:txBody>
      </p:sp>
      <p:sp>
        <p:nvSpPr>
          <p:cNvPr id="26626" name="Rectangle 2">
            <a:extLst>
              <a:ext uri="{FF2B5EF4-FFF2-40B4-BE49-F238E27FC236}">
                <a16:creationId xmlns:a16="http://schemas.microsoft.com/office/drawing/2014/main" id="{947FD82F-6BF7-45BD-ABAA-D32BB6EA8E1F}"/>
              </a:ext>
            </a:extLst>
          </p:cNvPr>
          <p:cNvSpPr>
            <a:spLocks noGrp="1" noChangeArrowheads="1"/>
          </p:cNvSpPr>
          <p:nvPr>
            <p:ph type="title"/>
          </p:nvPr>
        </p:nvSpPr>
        <p:spPr>
          <a:xfrm>
            <a:off x="574675" y="304800"/>
            <a:ext cx="8001000" cy="1905000"/>
          </a:xfrm>
        </p:spPr>
        <p:txBody>
          <a:bodyPr/>
          <a:lstStyle/>
          <a:p>
            <a:pPr marL="723900" indent="-723900"/>
            <a:endParaRPr lang="en-US" altLang="en-US" sz="4000">
              <a:latin typeface="Kabel Bk BT" pitchFamily="34" charset="0"/>
            </a:endParaRPr>
          </a:p>
        </p:txBody>
      </p:sp>
      <p:sp>
        <p:nvSpPr>
          <p:cNvPr id="26627" name="Rectangle 3">
            <a:extLst>
              <a:ext uri="{FF2B5EF4-FFF2-40B4-BE49-F238E27FC236}">
                <a16:creationId xmlns:a16="http://schemas.microsoft.com/office/drawing/2014/main" id="{5BEE86C1-697C-4924-A701-1E8F9512B119}"/>
              </a:ext>
            </a:extLst>
          </p:cNvPr>
          <p:cNvSpPr>
            <a:spLocks noGrp="1" noChangeArrowheads="1"/>
          </p:cNvSpPr>
          <p:nvPr>
            <p:ph type="body" idx="1"/>
          </p:nvPr>
        </p:nvSpPr>
        <p:spPr/>
        <p:txBody>
          <a:bodyPr/>
          <a:lstStyle/>
          <a:p>
            <a:pPr>
              <a:lnSpc>
                <a:spcPct val="80000"/>
              </a:lnSpc>
              <a:buFont typeface="Wingdings" panose="05000000000000000000" pitchFamily="2" charset="2"/>
              <a:buNone/>
            </a:pPr>
            <a:endParaRPr lang="en-US" altLang="en-US" sz="2800" b="1">
              <a:latin typeface="Kabel Bk BT" pitchFamily="34" charset="0"/>
            </a:endParaRPr>
          </a:p>
          <a:p>
            <a:pPr>
              <a:lnSpc>
                <a:spcPct val="80000"/>
              </a:lnSpc>
              <a:buFont typeface="Wingdings" panose="05000000000000000000" pitchFamily="2" charset="2"/>
              <a:buNone/>
            </a:pPr>
            <a:endParaRPr lang="en-US" altLang="en-US" sz="2800" b="1">
              <a:latin typeface="Kabel Bk BT" pitchFamily="34" charset="0"/>
            </a:endParaRPr>
          </a:p>
          <a:p>
            <a:pPr>
              <a:lnSpc>
                <a:spcPct val="80000"/>
              </a:lnSpc>
              <a:buFont typeface="Wingdings" panose="05000000000000000000" pitchFamily="2" charset="2"/>
              <a:buNone/>
            </a:pPr>
            <a:endParaRPr lang="en-US" altLang="en-US" sz="2800" b="1">
              <a:latin typeface="Kabel Bk BT" pitchFamily="34" charset="0"/>
            </a:endParaRPr>
          </a:p>
          <a:p>
            <a:pPr>
              <a:lnSpc>
                <a:spcPct val="80000"/>
              </a:lnSpc>
              <a:buFont typeface="Wingdings" panose="05000000000000000000" pitchFamily="2" charset="2"/>
              <a:buNone/>
            </a:pPr>
            <a:r>
              <a:rPr lang="en-US" altLang="en-US" sz="3200" b="1">
                <a:latin typeface="Kabel Bk BT" pitchFamily="34" charset="0"/>
              </a:rPr>
              <a:t>Q-How does type of nozzle and muzzle effect transfer efficiency?</a:t>
            </a:r>
          </a:p>
          <a:p>
            <a:pPr algn="ctr">
              <a:lnSpc>
                <a:spcPct val="80000"/>
              </a:lnSpc>
              <a:buFont typeface="Wingdings" panose="05000000000000000000" pitchFamily="2" charset="2"/>
              <a:buNone/>
            </a:pPr>
            <a:endParaRPr lang="en-US" altLang="en-US" sz="3200" b="1">
              <a:latin typeface="Kabel Bk BT" pitchFamily="34" charset="0"/>
            </a:endParaRPr>
          </a:p>
          <a:p>
            <a:pPr algn="r">
              <a:lnSpc>
                <a:spcPct val="80000"/>
              </a:lnSpc>
              <a:buFont typeface="Wingdings" panose="05000000000000000000" pitchFamily="2" charset="2"/>
              <a:buNone/>
            </a:pPr>
            <a:endParaRPr lang="en-US" altLang="en-US" sz="4000">
              <a:latin typeface="Kabel Bk BT" pitchFamily="34" charset="0"/>
            </a:endParaRPr>
          </a:p>
          <a:p>
            <a:pPr algn="r">
              <a:lnSpc>
                <a:spcPct val="80000"/>
              </a:lnSpc>
              <a:buFont typeface="Wingdings" panose="05000000000000000000" pitchFamily="2" charset="2"/>
              <a:buNone/>
            </a:pPr>
            <a:endParaRPr lang="en-US" altLang="en-US" sz="1700">
              <a:latin typeface="Kabel Bk BT" pitchFamily="34" charset="0"/>
            </a:endParaRPr>
          </a:p>
          <a:p>
            <a:pPr algn="r">
              <a:lnSpc>
                <a:spcPct val="80000"/>
              </a:lnSpc>
              <a:buFont typeface="Wingdings" panose="05000000000000000000" pitchFamily="2" charset="2"/>
              <a:buNone/>
            </a:pPr>
            <a:br>
              <a:rPr lang="en-US" altLang="en-US" sz="3100">
                <a:latin typeface="Kabel Bk BT" pitchFamily="34" charset="0"/>
              </a:rPr>
            </a:br>
            <a:endParaRPr lang="en-US" altLang="en-US" sz="20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3" end="3"/>
                                            </p:txEl>
                                          </p:spTgt>
                                        </p:tgtEl>
                                        <p:attrNameLst>
                                          <p:attrName>style.visibility</p:attrName>
                                        </p:attrNameLst>
                                      </p:cBhvr>
                                      <p:to>
                                        <p:strVal val="visible"/>
                                      </p:to>
                                    </p:set>
                                    <p:anim calcmode="lin" valueType="num">
                                      <p:cBhvr additive="base">
                                        <p:cTn id="7"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7" end="7"/>
                                            </p:txEl>
                                          </p:spTgt>
                                        </p:tgtEl>
                                        <p:attrNameLst>
                                          <p:attrName>style.visibility</p:attrName>
                                        </p:attrNameLst>
                                      </p:cBhvr>
                                      <p:to>
                                        <p:strVal val="visible"/>
                                      </p:to>
                                    </p:set>
                                    <p:anim calcmode="lin" valueType="num">
                                      <p:cBhvr additive="base">
                                        <p:cTn id="13" dur="500" fill="hold"/>
                                        <p:tgtEl>
                                          <p:spTgt spid="26627">
                                            <p:txEl>
                                              <p:pRg st="7" end="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AFDA369-EBD7-4AE6-A0C9-85D16A9EA679}"/>
              </a:ext>
            </a:extLst>
          </p:cNvPr>
          <p:cNvSpPr>
            <a:spLocks noGrp="1"/>
          </p:cNvSpPr>
          <p:nvPr>
            <p:ph type="ftr" sz="quarter" idx="11"/>
          </p:nvPr>
        </p:nvSpPr>
        <p:spPr/>
        <p:txBody>
          <a:bodyPr/>
          <a:lstStyle/>
          <a:p>
            <a:r>
              <a:rPr lang="en-US" altLang="en-US"/>
              <a:t>Mitsuba Systems (India) LLP</a:t>
            </a:r>
          </a:p>
        </p:txBody>
      </p:sp>
      <p:sp>
        <p:nvSpPr>
          <p:cNvPr id="30722" name="Rectangle 2">
            <a:extLst>
              <a:ext uri="{FF2B5EF4-FFF2-40B4-BE49-F238E27FC236}">
                <a16:creationId xmlns:a16="http://schemas.microsoft.com/office/drawing/2014/main" id="{E9448529-96E3-4B8E-8540-BB0DD3C77FAF}"/>
              </a:ext>
            </a:extLst>
          </p:cNvPr>
          <p:cNvSpPr>
            <a:spLocks noGrp="1" noChangeArrowheads="1"/>
          </p:cNvSpPr>
          <p:nvPr>
            <p:ph type="title"/>
          </p:nvPr>
        </p:nvSpPr>
        <p:spPr/>
        <p:txBody>
          <a:bodyPr/>
          <a:lstStyle/>
          <a:p>
            <a:endParaRPr lang="en-US" altLang="en-US"/>
          </a:p>
        </p:txBody>
      </p:sp>
      <p:sp>
        <p:nvSpPr>
          <p:cNvPr id="30723" name="Rectangle 3">
            <a:extLst>
              <a:ext uri="{FF2B5EF4-FFF2-40B4-BE49-F238E27FC236}">
                <a16:creationId xmlns:a16="http://schemas.microsoft.com/office/drawing/2014/main" id="{24B13F66-6765-47A2-87F0-45FB2B0EC1EC}"/>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r>
              <a:rPr lang="en-US" altLang="en-US" sz="3600" b="1">
                <a:latin typeface="Kabel Bk BT" pitchFamily="34" charset="0"/>
              </a:rPr>
              <a:t>A-Nozzle sprays the powder. If over spray is less, efficiency will be higher. Appropriate nozzle can give highest F.P.T.E. and will reduce the overall coating cost.</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None/>
            </a:pPr>
            <a:endParaRPr lang="en-US" altLang="en-US" sz="2400">
              <a:latin typeface="Kabel Bk BT" pitchFamily="34" charset="0"/>
            </a:endParaRPr>
          </a:p>
          <a:p>
            <a:pPr>
              <a:buFont typeface="Wingdings" panose="05000000000000000000" pitchFamily="2" charset="2"/>
              <a:buNone/>
            </a:pPr>
            <a:endParaRPr lang="en-US" altLang="en-US" sz="2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 calcmode="lin" valueType="num">
                                      <p:cBhvr additive="base">
                                        <p:cTn id="7"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7630A9D-223F-4341-8BA8-2CB68BB3AE9C}"/>
              </a:ext>
            </a:extLst>
          </p:cNvPr>
          <p:cNvSpPr>
            <a:spLocks noGrp="1"/>
          </p:cNvSpPr>
          <p:nvPr>
            <p:ph type="ftr" sz="quarter" idx="11"/>
          </p:nvPr>
        </p:nvSpPr>
        <p:spPr/>
        <p:txBody>
          <a:bodyPr/>
          <a:lstStyle/>
          <a:p>
            <a:r>
              <a:rPr lang="en-US" altLang="en-US"/>
              <a:t>Mitsuba Systems (India) LLP</a:t>
            </a:r>
          </a:p>
        </p:txBody>
      </p:sp>
      <p:sp>
        <p:nvSpPr>
          <p:cNvPr id="31746" name="Rectangle 2">
            <a:extLst>
              <a:ext uri="{FF2B5EF4-FFF2-40B4-BE49-F238E27FC236}">
                <a16:creationId xmlns:a16="http://schemas.microsoft.com/office/drawing/2014/main" id="{03DC0D63-F5CE-413A-879D-82A10499B8B1}"/>
              </a:ext>
            </a:extLst>
          </p:cNvPr>
          <p:cNvSpPr>
            <a:spLocks noGrp="1" noChangeArrowheads="1"/>
          </p:cNvSpPr>
          <p:nvPr>
            <p:ph type="title"/>
          </p:nvPr>
        </p:nvSpPr>
        <p:spPr>
          <a:xfrm>
            <a:off x="533400" y="0"/>
            <a:ext cx="8153400" cy="2286000"/>
          </a:xfrm>
        </p:spPr>
        <p:txBody>
          <a:bodyPr/>
          <a:lstStyle/>
          <a:p>
            <a:pPr marL="723900" indent="-723900"/>
            <a:endParaRPr lang="en-US" altLang="en-US"/>
          </a:p>
        </p:txBody>
      </p:sp>
      <p:sp>
        <p:nvSpPr>
          <p:cNvPr id="31747" name="Rectangle 3">
            <a:extLst>
              <a:ext uri="{FF2B5EF4-FFF2-40B4-BE49-F238E27FC236}">
                <a16:creationId xmlns:a16="http://schemas.microsoft.com/office/drawing/2014/main" id="{9986916B-398F-4D40-B888-9F1F2E9391E7}"/>
              </a:ext>
            </a:extLst>
          </p:cNvPr>
          <p:cNvSpPr>
            <a:spLocks noGrp="1" noChangeArrowheads="1"/>
          </p:cNvSpPr>
          <p:nvPr>
            <p:ph type="body" idx="1"/>
          </p:nvPr>
        </p:nvSpPr>
        <p:spPr>
          <a:xfrm>
            <a:off x="381000" y="1828800"/>
            <a:ext cx="8001000" cy="4038600"/>
          </a:xfrm>
        </p:spPr>
        <p:txBody>
          <a:bodyPr/>
          <a:lstStyle/>
          <a:p>
            <a:pPr>
              <a:buFont typeface="Wingdings" panose="05000000000000000000" pitchFamily="2" charset="2"/>
              <a:buNone/>
            </a:pPr>
            <a:endParaRPr lang="en-US" altLang="en-US" sz="4400" b="1">
              <a:latin typeface="Kabel Bk BT" pitchFamily="34" charset="0"/>
            </a:endParaRPr>
          </a:p>
          <a:p>
            <a:pPr>
              <a:buFont typeface="Wingdings" panose="05000000000000000000" pitchFamily="2" charset="2"/>
              <a:buNone/>
            </a:pPr>
            <a:endParaRPr lang="en-US" altLang="en-US" sz="3600" b="1">
              <a:latin typeface="Kabel Bk BT" pitchFamily="34" charset="0"/>
            </a:endParaRPr>
          </a:p>
          <a:p>
            <a:pPr>
              <a:buFont typeface="Wingdings" panose="05000000000000000000" pitchFamily="2" charset="2"/>
              <a:buNone/>
            </a:pPr>
            <a:r>
              <a:rPr lang="en-US" altLang="en-US" sz="3600" b="1">
                <a:latin typeface="Kabel Bk BT" pitchFamily="34" charset="0"/>
              </a:rPr>
              <a:t>Q-How many types of nozzle and muzzle are available? How and when they are used?</a:t>
            </a:r>
            <a:br>
              <a:rPr lang="en-US" altLang="en-US" sz="3600"/>
            </a:br>
            <a:endParaRPr lang="en-US" altLang="en-US" sz="3600"/>
          </a:p>
          <a:p>
            <a:pPr algn="r">
              <a:buFont typeface="Wingdings" panose="05000000000000000000" pitchFamily="2" charset="2"/>
              <a:buNone/>
            </a:pPr>
            <a:endParaRPr lang="en-US" altLang="en-US" sz="2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ctr">
              <a:buFont typeface="Wingdings" panose="05000000000000000000" pitchFamily="2" charset="2"/>
              <a:buNone/>
            </a:pPr>
            <a:endParaRPr lang="en-US" altLang="en-US" sz="440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anim calcmode="lin" valueType="num">
                                      <p:cBhvr additive="base">
                                        <p:cTn id="7"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D950ACF-60B1-4585-9AA9-3281DD588561}"/>
              </a:ext>
            </a:extLst>
          </p:cNvPr>
          <p:cNvSpPr>
            <a:spLocks noGrp="1"/>
          </p:cNvSpPr>
          <p:nvPr>
            <p:ph type="ftr" sz="quarter" idx="11"/>
          </p:nvPr>
        </p:nvSpPr>
        <p:spPr/>
        <p:txBody>
          <a:bodyPr/>
          <a:lstStyle/>
          <a:p>
            <a:r>
              <a:rPr lang="en-US" altLang="en-US"/>
              <a:t>Mitsuba Systems (India) LLP</a:t>
            </a:r>
          </a:p>
        </p:txBody>
      </p:sp>
      <p:sp>
        <p:nvSpPr>
          <p:cNvPr id="32770" name="Rectangle 2">
            <a:extLst>
              <a:ext uri="{FF2B5EF4-FFF2-40B4-BE49-F238E27FC236}">
                <a16:creationId xmlns:a16="http://schemas.microsoft.com/office/drawing/2014/main" id="{B0104071-3858-4567-9918-396885FDB248}"/>
              </a:ext>
            </a:extLst>
          </p:cNvPr>
          <p:cNvSpPr>
            <a:spLocks noGrp="1" noChangeArrowheads="1"/>
          </p:cNvSpPr>
          <p:nvPr>
            <p:ph type="title"/>
          </p:nvPr>
        </p:nvSpPr>
        <p:spPr/>
        <p:txBody>
          <a:bodyPr/>
          <a:lstStyle/>
          <a:p>
            <a:endParaRPr lang="en-US" altLang="en-US"/>
          </a:p>
        </p:txBody>
      </p:sp>
      <p:sp>
        <p:nvSpPr>
          <p:cNvPr id="32771" name="Rectangle 3">
            <a:extLst>
              <a:ext uri="{FF2B5EF4-FFF2-40B4-BE49-F238E27FC236}">
                <a16:creationId xmlns:a16="http://schemas.microsoft.com/office/drawing/2014/main" id="{99A9749A-10B8-448E-A40E-007C27EC9496}"/>
              </a:ext>
            </a:extLst>
          </p:cNvPr>
          <p:cNvSpPr>
            <a:spLocks noGrp="1" noChangeArrowheads="1"/>
          </p:cNvSpPr>
          <p:nvPr>
            <p:ph type="body" idx="1"/>
          </p:nvPr>
        </p:nvSpPr>
        <p:spPr/>
        <p:txBody>
          <a:bodyPr/>
          <a:lstStyle/>
          <a:p>
            <a:pPr>
              <a:lnSpc>
                <a:spcPct val="90000"/>
              </a:lnSpc>
              <a:buFont typeface="Wingdings" panose="05000000000000000000" pitchFamily="2" charset="2"/>
              <a:buNone/>
            </a:pPr>
            <a:r>
              <a:rPr lang="en-US" altLang="en-US" sz="3600" b="1" dirty="0">
                <a:latin typeface="Kabel Bk BT" pitchFamily="34" charset="0"/>
              </a:rPr>
              <a:t>A-Round spray muzzle and flat spray muzzles are the most popular with the coaters.</a:t>
            </a:r>
          </a:p>
          <a:p>
            <a:pPr>
              <a:lnSpc>
                <a:spcPct val="90000"/>
              </a:lnSpc>
              <a:buFont typeface="Wingdings" panose="05000000000000000000" pitchFamily="2" charset="2"/>
              <a:buNone/>
            </a:pPr>
            <a:r>
              <a:rPr lang="en-US" altLang="en-US" sz="3600" b="1" dirty="0">
                <a:latin typeface="Kabel Bk BT" pitchFamily="34" charset="0"/>
              </a:rPr>
              <a:t>	Round Spray (i.e. four electrode) muzzle dispense the powder like showers. Ideal for flat surface. Due to lower speed, the ability to penetrate the corner is limited.</a:t>
            </a:r>
            <a:r>
              <a:rPr lang="en-US" altLang="en-US" sz="3600" dirty="0">
                <a:latin typeface="Kabel Bk BT" pitchFamily="34" charset="0"/>
              </a:rPr>
              <a:t> </a:t>
            </a:r>
          </a:p>
          <a:p>
            <a:pPr algn="r">
              <a:lnSpc>
                <a:spcPct val="90000"/>
              </a:lnSpc>
              <a:buFont typeface="Wingdings" panose="05000000000000000000" pitchFamily="2" charset="2"/>
              <a:buNone/>
            </a:pPr>
            <a:endParaRPr lang="en-US" altLang="en-US" sz="2400" dirty="0">
              <a:latin typeface="Kabel Bk BT" pitchFamily="34" charset="0"/>
            </a:endParaRPr>
          </a:p>
          <a:p>
            <a:pPr algn="r">
              <a:lnSpc>
                <a:spcPct val="90000"/>
              </a:lnSpc>
              <a:buFont typeface="Wingdings" panose="05000000000000000000" pitchFamily="2" charset="2"/>
              <a:buNone/>
            </a:pPr>
            <a:endParaRPr lang="en-US" altLang="en-US" sz="2400" dirty="0">
              <a:latin typeface="Kabel Bk BT" pitchFamily="34" charset="0"/>
            </a:endParaRPr>
          </a:p>
          <a:p>
            <a:pPr>
              <a:lnSpc>
                <a:spcPct val="90000"/>
              </a:lnSpc>
              <a:buFont typeface="Wingdings" panose="05000000000000000000" pitchFamily="2" charset="2"/>
              <a:buChar char="F"/>
            </a:pPr>
            <a:endParaRPr lang="en-US" altLang="en-US" sz="3600" dirty="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F4EF6D3-97C7-4665-B3D6-B5341B450CA5}"/>
              </a:ext>
            </a:extLst>
          </p:cNvPr>
          <p:cNvSpPr>
            <a:spLocks noGrp="1"/>
          </p:cNvSpPr>
          <p:nvPr>
            <p:ph type="ftr" sz="quarter" idx="11"/>
          </p:nvPr>
        </p:nvSpPr>
        <p:spPr/>
        <p:txBody>
          <a:bodyPr/>
          <a:lstStyle/>
          <a:p>
            <a:r>
              <a:rPr lang="en-US" altLang="en-US"/>
              <a:t>Mitsuba Systems (India) LLP</a:t>
            </a:r>
          </a:p>
        </p:txBody>
      </p:sp>
      <p:sp>
        <p:nvSpPr>
          <p:cNvPr id="33794" name="Rectangle 2">
            <a:extLst>
              <a:ext uri="{FF2B5EF4-FFF2-40B4-BE49-F238E27FC236}">
                <a16:creationId xmlns:a16="http://schemas.microsoft.com/office/drawing/2014/main" id="{6734E681-EE64-452F-B5A9-6F0F86D428B7}"/>
              </a:ext>
            </a:extLst>
          </p:cNvPr>
          <p:cNvSpPr>
            <a:spLocks noGrp="1" noChangeArrowheads="1"/>
          </p:cNvSpPr>
          <p:nvPr>
            <p:ph type="title"/>
          </p:nvPr>
        </p:nvSpPr>
        <p:spPr/>
        <p:txBody>
          <a:bodyPr/>
          <a:lstStyle/>
          <a:p>
            <a:endParaRPr lang="en-US" altLang="en-US"/>
          </a:p>
        </p:txBody>
      </p:sp>
      <p:sp>
        <p:nvSpPr>
          <p:cNvPr id="33795" name="Rectangle 3">
            <a:extLst>
              <a:ext uri="{FF2B5EF4-FFF2-40B4-BE49-F238E27FC236}">
                <a16:creationId xmlns:a16="http://schemas.microsoft.com/office/drawing/2014/main" id="{3F4B47DF-1EC1-4D3C-B3AA-72BC89E73B94}"/>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600" dirty="0">
              <a:latin typeface="Kabel Bk BT" pitchFamily="34" charset="0"/>
            </a:endParaRPr>
          </a:p>
          <a:p>
            <a:pPr>
              <a:buFont typeface="Wingdings" panose="05000000000000000000" pitchFamily="2" charset="2"/>
              <a:buNone/>
            </a:pPr>
            <a:r>
              <a:rPr lang="en-US" altLang="en-US" sz="3600" b="1" dirty="0">
                <a:latin typeface="Kabel Bk BT" pitchFamily="34" charset="0"/>
              </a:rPr>
              <a:t>A-Flat spay muzzle is the most popular due to its extraordinary ability to penetrate the corners. It offers highest F.P.T.E. for even complicated job.</a:t>
            </a:r>
          </a:p>
          <a:p>
            <a:pPr>
              <a:buFont typeface="Wingdings" panose="05000000000000000000" pitchFamily="2" charset="2"/>
              <a:buChar char="F"/>
            </a:pPr>
            <a:endParaRPr lang="en-US" altLang="en-US" sz="3600" b="1" dirty="0">
              <a:latin typeface="Kabel Bk BT" pitchFamily="34" charset="0"/>
            </a:endParaRPr>
          </a:p>
          <a:p>
            <a:pPr>
              <a:buFont typeface="Wingdings" panose="05000000000000000000" pitchFamily="2" charset="2"/>
              <a:buChar char="F"/>
            </a:pPr>
            <a:endParaRPr lang="en-US" altLang="en-US" sz="3600" dirty="0">
              <a:latin typeface="Kabel Bk BT" pitchFamily="34" charset="0"/>
            </a:endParaRPr>
          </a:p>
          <a:p>
            <a:pPr algn="r">
              <a:buFont typeface="Wingdings" panose="05000000000000000000" pitchFamily="2" charset="2"/>
              <a:buNone/>
            </a:pPr>
            <a:endParaRPr lang="en-US" altLang="en-US" sz="2400" dirty="0">
              <a:latin typeface="Kabel Bk BT" pitchFamily="34" charset="0"/>
            </a:endParaRPr>
          </a:p>
          <a:p>
            <a:pPr algn="r">
              <a:buFont typeface="Wingdings" panose="05000000000000000000" pitchFamily="2" charset="2"/>
              <a:buNone/>
            </a:pPr>
            <a:endParaRPr lang="en-US" altLang="en-US" sz="2400" dirty="0">
              <a:latin typeface="Kabel Bk BT" pitchFamily="34" charset="0"/>
            </a:endParaRPr>
          </a:p>
          <a:p>
            <a:pPr>
              <a:buFont typeface="Wingdings" panose="05000000000000000000" pitchFamily="2" charset="2"/>
              <a:buChar char="F"/>
            </a:pPr>
            <a:endParaRPr lang="en-US" altLang="en-US" sz="3600" dirty="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 calcmode="lin" valueType="num">
                                      <p:cBhvr additive="base">
                                        <p:cTn id="7"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FCD379B-F7EC-4760-9D9D-0EFAEBCEABCB}"/>
              </a:ext>
            </a:extLst>
          </p:cNvPr>
          <p:cNvSpPr>
            <a:spLocks noGrp="1"/>
          </p:cNvSpPr>
          <p:nvPr>
            <p:ph type="ftr" sz="quarter" idx="11"/>
          </p:nvPr>
        </p:nvSpPr>
        <p:spPr/>
        <p:txBody>
          <a:bodyPr/>
          <a:lstStyle/>
          <a:p>
            <a:r>
              <a:rPr lang="en-US" altLang="en-US"/>
              <a:t>Mitsuba Systems (India) LLP</a:t>
            </a:r>
          </a:p>
        </p:txBody>
      </p:sp>
      <p:sp>
        <p:nvSpPr>
          <p:cNvPr id="60421" name="Rectangle 5">
            <a:extLst>
              <a:ext uri="{FF2B5EF4-FFF2-40B4-BE49-F238E27FC236}">
                <a16:creationId xmlns:a16="http://schemas.microsoft.com/office/drawing/2014/main" id="{94CA70AC-95AD-4912-95AF-9B41A22EA572}"/>
              </a:ext>
            </a:extLst>
          </p:cNvPr>
          <p:cNvSpPr>
            <a:spLocks noGrp="1" noChangeArrowheads="1"/>
          </p:cNvSpPr>
          <p:nvPr>
            <p:ph type="title"/>
          </p:nvPr>
        </p:nvSpPr>
        <p:spPr/>
        <p:txBody>
          <a:bodyPr/>
          <a:lstStyle/>
          <a:p>
            <a:endParaRPr lang="en-US" altLang="en-US"/>
          </a:p>
        </p:txBody>
      </p:sp>
      <p:pic>
        <p:nvPicPr>
          <p:cNvPr id="60420" name="Picture 4" descr="gun_spraying">
            <a:extLst>
              <a:ext uri="{FF2B5EF4-FFF2-40B4-BE49-F238E27FC236}">
                <a16:creationId xmlns:a16="http://schemas.microsoft.com/office/drawing/2014/main" id="{F4802F10-EB51-4722-932C-83A2B60EFFE4}"/>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133600" y="2667000"/>
            <a:ext cx="5562600" cy="2317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0420"/>
                                        </p:tgtEl>
                                        <p:attrNameLst>
                                          <p:attrName>style.visibility</p:attrName>
                                        </p:attrNameLst>
                                      </p:cBhvr>
                                      <p:to>
                                        <p:strVal val="visible"/>
                                      </p:to>
                                    </p:set>
                                    <p:anim calcmode="lin" valueType="num">
                                      <p:cBhvr additive="base">
                                        <p:cTn id="7" dur="500" fill="hold"/>
                                        <p:tgtEl>
                                          <p:spTgt spid="60420"/>
                                        </p:tgtEl>
                                        <p:attrNameLst>
                                          <p:attrName>ppt_x</p:attrName>
                                        </p:attrNameLst>
                                      </p:cBhvr>
                                      <p:tavLst>
                                        <p:tav tm="0">
                                          <p:val>
                                            <p:strVal val="0-#ppt_w/2"/>
                                          </p:val>
                                        </p:tav>
                                        <p:tav tm="100000">
                                          <p:val>
                                            <p:strVal val="#ppt_x"/>
                                          </p:val>
                                        </p:tav>
                                      </p:tavLst>
                                    </p:anim>
                                    <p:anim calcmode="lin" valueType="num">
                                      <p:cBhvr additive="base">
                                        <p:cTn id="8" dur="500" fill="hold"/>
                                        <p:tgtEl>
                                          <p:spTgt spid="604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1A69219-7CDE-4130-9121-0DB1A437281C}"/>
              </a:ext>
            </a:extLst>
          </p:cNvPr>
          <p:cNvSpPr>
            <a:spLocks noGrp="1"/>
          </p:cNvSpPr>
          <p:nvPr>
            <p:ph type="ftr" sz="quarter" idx="11"/>
          </p:nvPr>
        </p:nvSpPr>
        <p:spPr/>
        <p:txBody>
          <a:bodyPr/>
          <a:lstStyle/>
          <a:p>
            <a:r>
              <a:rPr lang="en-US" altLang="en-US"/>
              <a:t>Mitsuba Systems (India) LLP</a:t>
            </a:r>
          </a:p>
        </p:txBody>
      </p:sp>
      <p:sp>
        <p:nvSpPr>
          <p:cNvPr id="34818" name="Rectangle 2">
            <a:extLst>
              <a:ext uri="{FF2B5EF4-FFF2-40B4-BE49-F238E27FC236}">
                <a16:creationId xmlns:a16="http://schemas.microsoft.com/office/drawing/2014/main" id="{380F3EDF-637D-4D51-ACC9-FAA1A6517B20}"/>
              </a:ext>
            </a:extLst>
          </p:cNvPr>
          <p:cNvSpPr>
            <a:spLocks noGrp="1" noChangeArrowheads="1"/>
          </p:cNvSpPr>
          <p:nvPr>
            <p:ph type="title"/>
          </p:nvPr>
        </p:nvSpPr>
        <p:spPr>
          <a:xfrm>
            <a:off x="609600" y="304800"/>
            <a:ext cx="8001000" cy="1216025"/>
          </a:xfrm>
        </p:spPr>
        <p:txBody>
          <a:bodyPr/>
          <a:lstStyle/>
          <a:p>
            <a:pPr marL="723900" indent="-723900"/>
            <a:br>
              <a:rPr lang="en-US" altLang="en-US" sz="3400"/>
            </a:br>
            <a:endParaRPr lang="en-US" altLang="en-US" sz="3400"/>
          </a:p>
        </p:txBody>
      </p:sp>
      <p:sp>
        <p:nvSpPr>
          <p:cNvPr id="34819" name="Rectangle 3">
            <a:extLst>
              <a:ext uri="{FF2B5EF4-FFF2-40B4-BE49-F238E27FC236}">
                <a16:creationId xmlns:a16="http://schemas.microsoft.com/office/drawing/2014/main" id="{6EE52A8A-6678-4867-AA7D-7CCDAF95BBBE}"/>
              </a:ext>
            </a:extLst>
          </p:cNvPr>
          <p:cNvSpPr>
            <a:spLocks noGrp="1" noChangeArrowheads="1"/>
          </p:cNvSpPr>
          <p:nvPr>
            <p:ph type="body" idx="1"/>
          </p:nvPr>
        </p:nvSpPr>
        <p:spPr/>
        <p:txBody>
          <a:bodyPr/>
          <a:lstStyle/>
          <a:p>
            <a:pPr>
              <a:lnSpc>
                <a:spcPct val="90000"/>
              </a:lnSpc>
              <a:buFont typeface="Wingdings" panose="05000000000000000000" pitchFamily="2" charset="2"/>
              <a:buNone/>
            </a:pPr>
            <a:endParaRPr lang="en-US" altLang="en-US" sz="3600" b="1">
              <a:latin typeface="Kabel Bk BT" pitchFamily="34" charset="0"/>
            </a:endParaRPr>
          </a:p>
          <a:p>
            <a:pPr>
              <a:lnSpc>
                <a:spcPct val="90000"/>
              </a:lnSpc>
              <a:buFont typeface="Wingdings" panose="05000000000000000000" pitchFamily="2" charset="2"/>
              <a:buNone/>
            </a:pPr>
            <a:endParaRPr lang="en-US" altLang="en-US" sz="3600" b="1">
              <a:latin typeface="Kabel Bk BT" pitchFamily="34" charset="0"/>
            </a:endParaRPr>
          </a:p>
          <a:p>
            <a:pPr>
              <a:lnSpc>
                <a:spcPct val="90000"/>
              </a:lnSpc>
              <a:buFont typeface="Wingdings" panose="05000000000000000000" pitchFamily="2" charset="2"/>
              <a:buNone/>
            </a:pPr>
            <a:r>
              <a:rPr lang="en-US" altLang="en-US" sz="3600" b="1">
                <a:latin typeface="Kabel Bk BT" pitchFamily="34" charset="0"/>
              </a:rPr>
              <a:t>Q-</a:t>
            </a:r>
            <a:r>
              <a:rPr lang="en-US" altLang="en-US" sz="3200" b="1">
                <a:latin typeface="Kabel Bk BT" pitchFamily="34" charset="0"/>
              </a:rPr>
              <a:t>What powder quality assurance tool your company offers?</a:t>
            </a:r>
          </a:p>
          <a:p>
            <a:pPr algn="ctr">
              <a:lnSpc>
                <a:spcPct val="90000"/>
              </a:lnSpc>
              <a:buFont typeface="Wingdings" panose="05000000000000000000" pitchFamily="2" charset="2"/>
              <a:buNone/>
            </a:pPr>
            <a:endParaRPr lang="en-US" altLang="en-US" sz="3600" b="1">
              <a:latin typeface="Kabel Bk BT" pitchFamily="34" charset="0"/>
            </a:endParaRPr>
          </a:p>
          <a:p>
            <a:pPr algn="ctr">
              <a:lnSpc>
                <a:spcPct val="90000"/>
              </a:lnSpc>
              <a:buFont typeface="Wingdings" panose="05000000000000000000" pitchFamily="2" charset="2"/>
              <a:buNone/>
            </a:pPr>
            <a:endParaRPr lang="en-US" altLang="en-US" sz="3600" b="1">
              <a:latin typeface="Kabel Bk BT" pitchFamily="34" charset="0"/>
            </a:endParaRPr>
          </a:p>
          <a:p>
            <a:pPr algn="ctr">
              <a:lnSpc>
                <a:spcPct val="90000"/>
              </a:lnSpc>
              <a:buFont typeface="Wingdings" panose="05000000000000000000" pitchFamily="2" charset="2"/>
              <a:buNone/>
            </a:pPr>
            <a:endParaRPr lang="en-US" altLang="en-US" sz="3600" b="1">
              <a:latin typeface="Kabel Bk BT" pitchFamily="34" charset="0"/>
            </a:endParaRPr>
          </a:p>
          <a:p>
            <a:pPr algn="r">
              <a:lnSpc>
                <a:spcPct val="90000"/>
              </a:lnSpc>
              <a:buFont typeface="Wingdings" panose="05000000000000000000" pitchFamily="2" charset="2"/>
              <a:buNone/>
            </a:pPr>
            <a:endParaRPr lang="en-US" altLang="en-US" sz="3600" b="1">
              <a:latin typeface="Kabel Bk BT" pitchFamily="34" charset="0"/>
            </a:endParaRPr>
          </a:p>
          <a:p>
            <a:pPr algn="ctr">
              <a:lnSpc>
                <a:spcPct val="90000"/>
              </a:lnSpc>
              <a:buFont typeface="Wingdings" panose="05000000000000000000" pitchFamily="2" charset="2"/>
              <a:buNone/>
            </a:pPr>
            <a:endParaRPr lang="en-US" altLang="en-US" sz="3600" b="1">
              <a:latin typeface="Kabel Bk BT" pitchFamily="34" charset="0"/>
            </a:endParaRPr>
          </a:p>
          <a:p>
            <a:pPr algn="ctr">
              <a:lnSpc>
                <a:spcPct val="90000"/>
              </a:lnSpc>
              <a:buFont typeface="Wingdings" panose="05000000000000000000" pitchFamily="2" charset="2"/>
              <a:buNone/>
            </a:pPr>
            <a:endParaRPr lang="en-US" altLang="en-US" sz="3600" b="1">
              <a:latin typeface="Kabel Bk BT" pitchFamily="34" charset="0"/>
            </a:endParaRPr>
          </a:p>
          <a:p>
            <a:pPr algn="r">
              <a:lnSpc>
                <a:spcPct val="90000"/>
              </a:lnSpc>
              <a:buFont typeface="Wingdings" panose="05000000000000000000" pitchFamily="2" charset="2"/>
              <a:buNone/>
            </a:pPr>
            <a:r>
              <a:rPr lang="en-US" altLang="en-US" sz="1800">
                <a:latin typeface="Kabel Bk BT" pitchFamily="34" charset="0"/>
              </a:rPr>
              <a:t>Mitsuba systems (India) Pvt Ltd.</a:t>
            </a:r>
          </a:p>
          <a:p>
            <a:pPr algn="ctr">
              <a:lnSpc>
                <a:spcPct val="90000"/>
              </a:lnSpc>
              <a:buFont typeface="Wingdings" panose="05000000000000000000" pitchFamily="2" charset="2"/>
              <a:buNone/>
            </a:pPr>
            <a:endParaRPr lang="en-US" altLang="en-US" sz="3600" b="1">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anim calcmode="lin" valueType="num">
                                      <p:cBhvr additive="base">
                                        <p:cTn id="7"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9">
                                            <p:txEl>
                                              <p:pRg st="9" end="9"/>
                                            </p:txEl>
                                          </p:spTgt>
                                        </p:tgtEl>
                                        <p:attrNameLst>
                                          <p:attrName>style.visibility</p:attrName>
                                        </p:attrNameLst>
                                      </p:cBhvr>
                                      <p:to>
                                        <p:strVal val="visible"/>
                                      </p:to>
                                    </p:set>
                                    <p:anim calcmode="lin" valueType="num">
                                      <p:cBhvr additive="base">
                                        <p:cTn id="13" dur="500" fill="hold"/>
                                        <p:tgtEl>
                                          <p:spTgt spid="34819">
                                            <p:txEl>
                                              <p:pRg st="9" end="9"/>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300CB1F2-D5CD-45EF-B3E4-7DB63A8D6010}"/>
              </a:ext>
            </a:extLst>
          </p:cNvPr>
          <p:cNvSpPr>
            <a:spLocks noGrp="1"/>
          </p:cNvSpPr>
          <p:nvPr>
            <p:ph type="ftr" sz="quarter" idx="11"/>
          </p:nvPr>
        </p:nvSpPr>
        <p:spPr/>
        <p:txBody>
          <a:bodyPr/>
          <a:lstStyle/>
          <a:p>
            <a:r>
              <a:rPr lang="en-US" altLang="en-US"/>
              <a:t>Mitsuba Systems (India) LLP</a:t>
            </a:r>
          </a:p>
        </p:txBody>
      </p:sp>
      <p:sp>
        <p:nvSpPr>
          <p:cNvPr id="9219" name="Rectangle 3">
            <a:extLst>
              <a:ext uri="{FF2B5EF4-FFF2-40B4-BE49-F238E27FC236}">
                <a16:creationId xmlns:a16="http://schemas.microsoft.com/office/drawing/2014/main" id="{92911023-FD56-499F-B3F0-88CE53556085}"/>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r>
              <a:rPr lang="en-US" altLang="en-US" sz="3600" b="1">
                <a:latin typeface="Kabel Bk BT" pitchFamily="34" charset="0"/>
              </a:rPr>
              <a:t>A-To charge the powder. </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lgn="r">
              <a:buFont typeface="Wingdings" panose="05000000000000000000" pitchFamily="2" charset="2"/>
              <a:buNone/>
            </a:pPr>
            <a:endParaRPr lang="en-US" altLang="en-US" sz="2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anim calcmode="lin" valueType="num">
                                      <p:cBhvr additive="base">
                                        <p:cTn id="7"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819507B-C048-4FC9-A5A8-685504B7A49E}"/>
              </a:ext>
            </a:extLst>
          </p:cNvPr>
          <p:cNvSpPr>
            <a:spLocks noGrp="1"/>
          </p:cNvSpPr>
          <p:nvPr>
            <p:ph type="ftr" sz="quarter" idx="11"/>
          </p:nvPr>
        </p:nvSpPr>
        <p:spPr/>
        <p:txBody>
          <a:bodyPr/>
          <a:lstStyle/>
          <a:p>
            <a:r>
              <a:rPr lang="en-US" altLang="en-US"/>
              <a:t>Mitsuba Systems (India) LLP</a:t>
            </a:r>
          </a:p>
        </p:txBody>
      </p:sp>
      <p:sp>
        <p:nvSpPr>
          <p:cNvPr id="73730" name="Rectangle 2">
            <a:extLst>
              <a:ext uri="{FF2B5EF4-FFF2-40B4-BE49-F238E27FC236}">
                <a16:creationId xmlns:a16="http://schemas.microsoft.com/office/drawing/2014/main" id="{E119D730-81CC-4F8F-957D-BA86A0493791}"/>
              </a:ext>
            </a:extLst>
          </p:cNvPr>
          <p:cNvSpPr>
            <a:spLocks noGrp="1" noChangeArrowheads="1"/>
          </p:cNvSpPr>
          <p:nvPr>
            <p:ph type="title"/>
          </p:nvPr>
        </p:nvSpPr>
        <p:spPr/>
        <p:txBody>
          <a:bodyPr/>
          <a:lstStyle/>
          <a:p>
            <a:endParaRPr lang="en-US" altLang="en-US"/>
          </a:p>
        </p:txBody>
      </p:sp>
      <p:sp>
        <p:nvSpPr>
          <p:cNvPr id="73731" name="Rectangle 3">
            <a:extLst>
              <a:ext uri="{FF2B5EF4-FFF2-40B4-BE49-F238E27FC236}">
                <a16:creationId xmlns:a16="http://schemas.microsoft.com/office/drawing/2014/main" id="{88C41C11-4CA5-46FE-B02D-27F5D41C4CE1}"/>
              </a:ext>
            </a:extLst>
          </p:cNvPr>
          <p:cNvSpPr>
            <a:spLocks noGrp="1" noChangeArrowheads="1"/>
          </p:cNvSpPr>
          <p:nvPr>
            <p:ph type="body" idx="1"/>
          </p:nvPr>
        </p:nvSpPr>
        <p:spPr>
          <a:xfrm>
            <a:off x="533400" y="1600200"/>
            <a:ext cx="8001000" cy="4267200"/>
          </a:xfrm>
        </p:spPr>
        <p:txBody>
          <a:bodyPr/>
          <a:lstStyle/>
          <a:p>
            <a:pPr>
              <a:buFont typeface="Wingdings" panose="05000000000000000000" pitchFamily="2" charset="2"/>
              <a:buNone/>
            </a:pPr>
            <a:endParaRPr lang="en-US" altLang="en-US" sz="3200"/>
          </a:p>
          <a:p>
            <a:pPr>
              <a:buFont typeface="Wingdings" panose="05000000000000000000" pitchFamily="2" charset="2"/>
              <a:buNone/>
            </a:pPr>
            <a:r>
              <a:rPr lang="en-US" altLang="en-US" sz="3600" b="1"/>
              <a:t>A- </a:t>
            </a:r>
            <a:r>
              <a:rPr lang="en-US" altLang="en-US" sz="3600" b="1">
                <a:latin typeface="Kabel Bk BT" pitchFamily="34" charset="0"/>
              </a:rPr>
              <a:t>Brief Case</a:t>
            </a:r>
          </a:p>
          <a:p>
            <a:pPr>
              <a:buFont typeface="Wingdings" panose="05000000000000000000" pitchFamily="2" charset="2"/>
              <a:buNone/>
            </a:pPr>
            <a:endParaRPr lang="en-US" altLang="en-US" sz="3600" b="1">
              <a:latin typeface="Kabel Bk BT" pitchFamily="34" charset="0"/>
            </a:endParaRPr>
          </a:p>
          <a:p>
            <a:pPr>
              <a:buFont typeface="Wingdings" panose="05000000000000000000" pitchFamily="2" charset="2"/>
              <a:buNone/>
            </a:pPr>
            <a:r>
              <a:rPr lang="en-US" altLang="en-US" sz="3600" b="1">
                <a:latin typeface="Kabel Bk BT" pitchFamily="34" charset="0"/>
              </a:rPr>
              <a:t>	  Efficiency Meter</a:t>
            </a:r>
          </a:p>
          <a:p>
            <a:pPr>
              <a:buFont typeface="Wingdings" panose="05000000000000000000" pitchFamily="2" charset="2"/>
              <a:buNone/>
            </a:pPr>
            <a:endParaRPr lang="en-US" altLang="en-US" sz="3600" b="1">
              <a:latin typeface="Kabel Bk BT" pitchFamily="34" charset="0"/>
            </a:endParaRPr>
          </a:p>
          <a:p>
            <a:pPr>
              <a:buFont typeface="Wingdings" panose="05000000000000000000" pitchFamily="2" charset="2"/>
              <a:buNone/>
            </a:pPr>
            <a:endParaRPr lang="en-US" altLang="en-US" sz="3200" b="1">
              <a:latin typeface="Kabel Bk BT" pitchFamily="34" charset="0"/>
            </a:endParaRPr>
          </a:p>
          <a:p>
            <a:pPr>
              <a:buFont typeface="Wingdings" panose="05000000000000000000" pitchFamily="2" charset="2"/>
              <a:buNone/>
            </a:pPr>
            <a:endParaRPr lang="en-US" altLang="en-US" sz="3200" b="1">
              <a:latin typeface="Kabel Bk BT" pitchFamily="34" charset="0"/>
            </a:endParaRPr>
          </a:p>
          <a:p>
            <a:pPr algn="r">
              <a:buFont typeface="Wingdings" panose="05000000000000000000" pitchFamily="2" charset="2"/>
              <a:buNone/>
            </a:pPr>
            <a:endParaRPr lang="en-US" altLang="en-US" sz="20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731">
                                            <p:txEl>
                                              <p:pRg st="1" end="1"/>
                                            </p:txEl>
                                          </p:spTgt>
                                        </p:tgtEl>
                                        <p:attrNameLst>
                                          <p:attrName>style.visibility</p:attrName>
                                        </p:attrNameLst>
                                      </p:cBhvr>
                                      <p:to>
                                        <p:strVal val="visible"/>
                                      </p:to>
                                    </p:set>
                                    <p:anim calcmode="lin" valueType="num">
                                      <p:cBhvr additive="base">
                                        <p:cTn id="7" dur="500" fill="hold"/>
                                        <p:tgtEl>
                                          <p:spTgt spid="7373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7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731">
                                            <p:txEl>
                                              <p:pRg st="3" end="3"/>
                                            </p:txEl>
                                          </p:spTgt>
                                        </p:tgtEl>
                                        <p:attrNameLst>
                                          <p:attrName>style.visibility</p:attrName>
                                        </p:attrNameLst>
                                      </p:cBhvr>
                                      <p:to>
                                        <p:strVal val="visible"/>
                                      </p:to>
                                    </p:set>
                                    <p:anim calcmode="lin" valueType="num">
                                      <p:cBhvr additive="base">
                                        <p:cTn id="13" dur="500" fill="hold"/>
                                        <p:tgtEl>
                                          <p:spTgt spid="73731">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7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F188334E-1CD9-41DA-BFEF-B2FF4F0F45AE}"/>
              </a:ext>
            </a:extLst>
          </p:cNvPr>
          <p:cNvSpPr>
            <a:spLocks noGrp="1"/>
          </p:cNvSpPr>
          <p:nvPr>
            <p:ph type="ftr" sz="quarter" idx="11"/>
          </p:nvPr>
        </p:nvSpPr>
        <p:spPr/>
        <p:txBody>
          <a:bodyPr/>
          <a:lstStyle/>
          <a:p>
            <a:r>
              <a:rPr lang="en-US" altLang="en-US"/>
              <a:t>Mitsuba Systems (India) LLP</a:t>
            </a:r>
          </a:p>
        </p:txBody>
      </p:sp>
      <p:sp>
        <p:nvSpPr>
          <p:cNvPr id="35842" name="Rectangle 2">
            <a:extLst>
              <a:ext uri="{FF2B5EF4-FFF2-40B4-BE49-F238E27FC236}">
                <a16:creationId xmlns:a16="http://schemas.microsoft.com/office/drawing/2014/main" id="{9031AE62-495D-4B99-8103-869EA4900827}"/>
              </a:ext>
            </a:extLst>
          </p:cNvPr>
          <p:cNvSpPr>
            <a:spLocks noGrp="1" noChangeArrowheads="1"/>
          </p:cNvSpPr>
          <p:nvPr>
            <p:ph type="title"/>
          </p:nvPr>
        </p:nvSpPr>
        <p:spPr/>
        <p:txBody>
          <a:bodyPr/>
          <a:lstStyle/>
          <a:p>
            <a:endParaRPr lang="en-US" altLang="en-US"/>
          </a:p>
        </p:txBody>
      </p:sp>
      <p:sp>
        <p:nvSpPr>
          <p:cNvPr id="35843" name="Rectangle 3">
            <a:extLst>
              <a:ext uri="{FF2B5EF4-FFF2-40B4-BE49-F238E27FC236}">
                <a16:creationId xmlns:a16="http://schemas.microsoft.com/office/drawing/2014/main" id="{AD0611DD-BD82-4091-BE99-912DE1F370DF}"/>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r>
              <a:rPr lang="en-US" altLang="en-US" sz="3600" b="1">
                <a:latin typeface="Kabel Bk BT" pitchFamily="34" charset="0"/>
              </a:rPr>
              <a:t>A-It was brief presentation about powder charging, the company offers much more you can visit </a:t>
            </a:r>
            <a:r>
              <a:rPr lang="en-US" altLang="en-US" sz="3600" b="1">
                <a:latin typeface="Kabel Bk BT" pitchFamily="34" charset="0"/>
                <a:hlinkClick r:id="rId3"/>
              </a:rPr>
              <a:t>www.powdergun.com</a:t>
            </a:r>
            <a:r>
              <a:rPr lang="en-US" altLang="en-US" sz="3600" b="1">
                <a:latin typeface="Kabel Bk BT" pitchFamily="34" charset="0"/>
              </a:rPr>
              <a:t> or call us for any other information.</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Char char="F"/>
            </a:pPr>
            <a:endParaRPr lang="en-US" altLang="en-US" sz="3600" b="1">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buFont typeface="Wingdings" panose="05000000000000000000" pitchFamily="2" charset="2"/>
              <a:buChar char="F"/>
            </a:pPr>
            <a:endParaRPr lang="en-US" altLang="en-US" sz="36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anim calcmode="lin" valueType="num">
                                      <p:cBhvr additive="base">
                                        <p:cTn id="7" dur="500" fill="hold"/>
                                        <p:tgtEl>
                                          <p:spTgt spid="3584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FFB106DA-D826-401A-9AE3-0E5A48F74D6E}"/>
              </a:ext>
            </a:extLst>
          </p:cNvPr>
          <p:cNvSpPr>
            <a:spLocks noGrp="1"/>
          </p:cNvSpPr>
          <p:nvPr>
            <p:ph type="ftr" sz="quarter" idx="11"/>
          </p:nvPr>
        </p:nvSpPr>
        <p:spPr/>
        <p:txBody>
          <a:bodyPr/>
          <a:lstStyle/>
          <a:p>
            <a:r>
              <a:rPr lang="en-US" altLang="en-US"/>
              <a:t>Mitsuba Systems (India) LLP</a:t>
            </a:r>
          </a:p>
        </p:txBody>
      </p:sp>
      <p:sp>
        <p:nvSpPr>
          <p:cNvPr id="36866" name="Rectangle 2">
            <a:extLst>
              <a:ext uri="{FF2B5EF4-FFF2-40B4-BE49-F238E27FC236}">
                <a16:creationId xmlns:a16="http://schemas.microsoft.com/office/drawing/2014/main" id="{14820FC0-D73B-4A40-80CB-367FF6582414}"/>
              </a:ext>
            </a:extLst>
          </p:cNvPr>
          <p:cNvSpPr>
            <a:spLocks noGrp="1" noChangeArrowheads="1"/>
          </p:cNvSpPr>
          <p:nvPr>
            <p:ph type="title"/>
          </p:nvPr>
        </p:nvSpPr>
        <p:spPr>
          <a:xfrm>
            <a:off x="574675" y="304800"/>
            <a:ext cx="8001000" cy="1600200"/>
          </a:xfrm>
        </p:spPr>
        <p:txBody>
          <a:bodyPr/>
          <a:lstStyle/>
          <a:p>
            <a:pPr marL="723900" indent="-723900"/>
            <a:endParaRPr lang="en-US" altLang="en-US" sz="4000">
              <a:latin typeface="Kabel Bk BT" pitchFamily="34" charset="0"/>
            </a:endParaRPr>
          </a:p>
        </p:txBody>
      </p:sp>
      <p:sp>
        <p:nvSpPr>
          <p:cNvPr id="36867" name="Rectangle 3">
            <a:extLst>
              <a:ext uri="{FF2B5EF4-FFF2-40B4-BE49-F238E27FC236}">
                <a16:creationId xmlns:a16="http://schemas.microsoft.com/office/drawing/2014/main" id="{11D68BFD-8FE7-478E-922B-70D4FBC23A60}"/>
              </a:ext>
            </a:extLst>
          </p:cNvPr>
          <p:cNvSpPr>
            <a:spLocks noGrp="1" noChangeArrowheads="1"/>
          </p:cNvSpPr>
          <p:nvPr>
            <p:ph type="body" idx="1"/>
          </p:nvPr>
        </p:nvSpPr>
        <p:spPr/>
        <p:txBody>
          <a:bodyPr/>
          <a:lstStyle/>
          <a:p>
            <a:pPr>
              <a:buFont typeface="Wingdings" panose="05000000000000000000" pitchFamily="2" charset="2"/>
              <a:buNone/>
            </a:pPr>
            <a:endParaRPr lang="en-US" altLang="en-US" sz="4000" b="1">
              <a:latin typeface="Kabel Bk BT" pitchFamily="34" charset="0"/>
            </a:endParaRPr>
          </a:p>
          <a:p>
            <a:pPr>
              <a:buFont typeface="Wingdings" panose="05000000000000000000" pitchFamily="2" charset="2"/>
              <a:buNone/>
            </a:pPr>
            <a:endParaRPr lang="en-US" altLang="en-US" sz="4000" b="1">
              <a:latin typeface="Kabel Bk BT" pitchFamily="34" charset="0"/>
            </a:endParaRPr>
          </a:p>
          <a:p>
            <a:pPr>
              <a:buFont typeface="Wingdings" panose="05000000000000000000" pitchFamily="2" charset="2"/>
              <a:buNone/>
            </a:pPr>
            <a:r>
              <a:rPr lang="en-US" altLang="en-US" sz="3600" b="1">
                <a:latin typeface="Kabel Bk BT" pitchFamily="34" charset="0"/>
              </a:rPr>
              <a:t>Q-Why you need a powder recovery system?</a:t>
            </a:r>
            <a:br>
              <a:rPr lang="en-US" altLang="en-US" sz="3600">
                <a:latin typeface="Kabel Bk BT" pitchFamily="34" charset="0"/>
              </a:rPr>
            </a:br>
            <a:endParaRPr lang="en-US" altLang="en-US" sz="3600">
              <a:latin typeface="Kabel Bk BT" pitchFamily="34" charset="0"/>
            </a:endParaRPr>
          </a:p>
          <a:p>
            <a:pPr algn="ctr">
              <a:buFont typeface="Wingdings" panose="05000000000000000000" pitchFamily="2" charset="2"/>
              <a:buNone/>
            </a:pPr>
            <a:endParaRPr lang="en-US" altLang="en-US" sz="36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ctr">
              <a:buFont typeface="Wingdings" panose="05000000000000000000" pitchFamily="2" charset="2"/>
              <a:buNone/>
            </a:pPr>
            <a:endParaRPr lang="en-US" altLang="en-US" sz="2400">
              <a:latin typeface="Kabel Bk BT" pitchFamily="34" charset="0"/>
            </a:endParaRPr>
          </a:p>
          <a:p>
            <a:pPr algn="ctr">
              <a:buFont typeface="Wingdings" panose="05000000000000000000" pitchFamily="2" charset="2"/>
              <a:buNone/>
            </a:pPr>
            <a:endParaRPr lang="en-US" altLang="en-US" sz="4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2" end="2"/>
                                            </p:txEl>
                                          </p:spTgt>
                                        </p:tgtEl>
                                        <p:attrNameLst>
                                          <p:attrName>style.visibility</p:attrName>
                                        </p:attrNameLst>
                                      </p:cBhvr>
                                      <p:to>
                                        <p:strVal val="visible"/>
                                      </p:to>
                                    </p:set>
                                    <p:anim calcmode="lin" valueType="num">
                                      <p:cBhvr additive="base">
                                        <p:cTn id="7"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5531662-0FAE-4014-BA56-A2B0CA14A7F5}"/>
              </a:ext>
            </a:extLst>
          </p:cNvPr>
          <p:cNvSpPr>
            <a:spLocks noGrp="1"/>
          </p:cNvSpPr>
          <p:nvPr>
            <p:ph type="ftr" sz="quarter" idx="11"/>
          </p:nvPr>
        </p:nvSpPr>
        <p:spPr/>
        <p:txBody>
          <a:bodyPr/>
          <a:lstStyle/>
          <a:p>
            <a:r>
              <a:rPr lang="en-US" altLang="en-US"/>
              <a:t>Mitsuba Systems (India) LLP</a:t>
            </a:r>
          </a:p>
        </p:txBody>
      </p:sp>
      <p:sp>
        <p:nvSpPr>
          <p:cNvPr id="37890" name="Rectangle 2">
            <a:extLst>
              <a:ext uri="{FF2B5EF4-FFF2-40B4-BE49-F238E27FC236}">
                <a16:creationId xmlns:a16="http://schemas.microsoft.com/office/drawing/2014/main" id="{D351443B-57B1-4B7C-AB62-AEACF58C73A2}"/>
              </a:ext>
            </a:extLst>
          </p:cNvPr>
          <p:cNvSpPr>
            <a:spLocks noGrp="1" noChangeArrowheads="1"/>
          </p:cNvSpPr>
          <p:nvPr>
            <p:ph type="title"/>
          </p:nvPr>
        </p:nvSpPr>
        <p:spPr/>
        <p:txBody>
          <a:bodyPr/>
          <a:lstStyle/>
          <a:p>
            <a:endParaRPr lang="en-US" altLang="en-US"/>
          </a:p>
        </p:txBody>
      </p:sp>
      <p:sp>
        <p:nvSpPr>
          <p:cNvPr id="37891" name="Rectangle 3">
            <a:extLst>
              <a:ext uri="{FF2B5EF4-FFF2-40B4-BE49-F238E27FC236}">
                <a16:creationId xmlns:a16="http://schemas.microsoft.com/office/drawing/2014/main" id="{6D8A52A2-C58A-40CC-9913-189E2DC932C0}"/>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r>
              <a:rPr lang="en-US" altLang="en-US" sz="3600" b="1">
                <a:latin typeface="Kabel Bk BT" pitchFamily="34" charset="0"/>
              </a:rPr>
              <a:t>A-The over spray powder need to recovery for reuse purpose. Recovery needs to connect the powder booth to recollect the maximum. </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36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1" end="1"/>
                                            </p:txEl>
                                          </p:spTgt>
                                        </p:tgtEl>
                                        <p:attrNameLst>
                                          <p:attrName>style.visibility</p:attrName>
                                        </p:attrNameLst>
                                      </p:cBhvr>
                                      <p:to>
                                        <p:strVal val="visible"/>
                                      </p:to>
                                    </p:set>
                                    <p:anim calcmode="lin" valueType="num">
                                      <p:cBhvr additive="base">
                                        <p:cTn id="7"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8CFD4CB-409D-40B5-8E07-06A28E30A41B}"/>
              </a:ext>
            </a:extLst>
          </p:cNvPr>
          <p:cNvSpPr>
            <a:spLocks noGrp="1"/>
          </p:cNvSpPr>
          <p:nvPr>
            <p:ph type="ftr" sz="quarter" idx="11"/>
          </p:nvPr>
        </p:nvSpPr>
        <p:spPr/>
        <p:txBody>
          <a:bodyPr/>
          <a:lstStyle/>
          <a:p>
            <a:r>
              <a:rPr lang="en-US" altLang="en-US"/>
              <a:t>Mitsuba Systems (India) LLP</a:t>
            </a:r>
          </a:p>
        </p:txBody>
      </p:sp>
      <p:sp>
        <p:nvSpPr>
          <p:cNvPr id="70661" name="Rectangle 5">
            <a:extLst>
              <a:ext uri="{FF2B5EF4-FFF2-40B4-BE49-F238E27FC236}">
                <a16:creationId xmlns:a16="http://schemas.microsoft.com/office/drawing/2014/main" id="{B7821BBF-43D9-4215-B041-F56BEE599A9B}"/>
              </a:ext>
            </a:extLst>
          </p:cNvPr>
          <p:cNvSpPr>
            <a:spLocks noGrp="1" noChangeArrowheads="1"/>
          </p:cNvSpPr>
          <p:nvPr>
            <p:ph type="title"/>
          </p:nvPr>
        </p:nvSpPr>
        <p:spPr/>
        <p:txBody>
          <a:bodyPr/>
          <a:lstStyle/>
          <a:p>
            <a:endParaRPr lang="en-US" altLang="en-US"/>
          </a:p>
        </p:txBody>
      </p:sp>
      <p:pic>
        <p:nvPicPr>
          <p:cNvPr id="70660" name="Picture 4" descr="Demo%20Site-1">
            <a:extLst>
              <a:ext uri="{FF2B5EF4-FFF2-40B4-BE49-F238E27FC236}">
                <a16:creationId xmlns:a16="http://schemas.microsoft.com/office/drawing/2014/main" id="{A754F470-CDFC-4661-B721-0343A7A76954}"/>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09800" y="1676400"/>
            <a:ext cx="4724400"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0660"/>
                                        </p:tgtEl>
                                        <p:attrNameLst>
                                          <p:attrName>style.visibility</p:attrName>
                                        </p:attrNameLst>
                                      </p:cBhvr>
                                      <p:to>
                                        <p:strVal val="visible"/>
                                      </p:to>
                                    </p:set>
                                    <p:anim calcmode="lin" valueType="num">
                                      <p:cBhvr additive="base">
                                        <p:cTn id="7" dur="500" fill="hold"/>
                                        <p:tgtEl>
                                          <p:spTgt spid="70660"/>
                                        </p:tgtEl>
                                        <p:attrNameLst>
                                          <p:attrName>ppt_x</p:attrName>
                                        </p:attrNameLst>
                                      </p:cBhvr>
                                      <p:tavLst>
                                        <p:tav tm="0">
                                          <p:val>
                                            <p:strVal val="0-#ppt_w/2"/>
                                          </p:val>
                                        </p:tav>
                                        <p:tav tm="100000">
                                          <p:val>
                                            <p:strVal val="#ppt_x"/>
                                          </p:val>
                                        </p:tav>
                                      </p:tavLst>
                                    </p:anim>
                                    <p:anim calcmode="lin" valueType="num">
                                      <p:cBhvr additive="base">
                                        <p:cTn id="8" dur="500" fill="hold"/>
                                        <p:tgtEl>
                                          <p:spTgt spid="706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8EF72C8E-B993-4580-81D6-E9BC70A8BE66}"/>
              </a:ext>
            </a:extLst>
          </p:cNvPr>
          <p:cNvSpPr>
            <a:spLocks noGrp="1"/>
          </p:cNvSpPr>
          <p:nvPr>
            <p:ph type="ftr" sz="quarter" idx="11"/>
          </p:nvPr>
        </p:nvSpPr>
        <p:spPr/>
        <p:txBody>
          <a:bodyPr/>
          <a:lstStyle/>
          <a:p>
            <a:r>
              <a:rPr lang="en-US" altLang="en-US"/>
              <a:t>Mitsuba Systems (India) LLP</a:t>
            </a:r>
          </a:p>
        </p:txBody>
      </p:sp>
      <p:sp>
        <p:nvSpPr>
          <p:cNvPr id="38915" name="Rectangle 3">
            <a:extLst>
              <a:ext uri="{FF2B5EF4-FFF2-40B4-BE49-F238E27FC236}">
                <a16:creationId xmlns:a16="http://schemas.microsoft.com/office/drawing/2014/main" id="{A763E2D2-B78B-44F6-9BAC-2C59D6E982D3}"/>
              </a:ext>
            </a:extLst>
          </p:cNvPr>
          <p:cNvSpPr>
            <a:spLocks noGrp="1" noChangeArrowheads="1"/>
          </p:cNvSpPr>
          <p:nvPr>
            <p:ph type="body" idx="1"/>
          </p:nvPr>
        </p:nvSpPr>
        <p:spPr/>
        <p:txBody>
          <a:bodyPr/>
          <a:lstStyle/>
          <a:p>
            <a:pPr>
              <a:lnSpc>
                <a:spcPct val="80000"/>
              </a:lnSpc>
              <a:buFont typeface="Wingdings" panose="05000000000000000000" pitchFamily="2" charset="2"/>
              <a:buNone/>
            </a:pPr>
            <a:endParaRPr lang="en-US" altLang="en-US" sz="1100" b="1">
              <a:latin typeface="Kabel Bk BT" pitchFamily="34" charset="0"/>
            </a:endParaRPr>
          </a:p>
          <a:p>
            <a:pPr algn="ctr">
              <a:lnSpc>
                <a:spcPct val="80000"/>
              </a:lnSpc>
              <a:buFont typeface="Wingdings" panose="05000000000000000000" pitchFamily="2" charset="2"/>
              <a:buNone/>
            </a:pPr>
            <a:endParaRPr lang="en-US" altLang="en-US" sz="4000" b="1">
              <a:latin typeface="Kabel Bk BT" pitchFamily="34" charset="0"/>
            </a:endParaRPr>
          </a:p>
          <a:p>
            <a:pPr>
              <a:lnSpc>
                <a:spcPct val="80000"/>
              </a:lnSpc>
              <a:buFont typeface="Wingdings" panose="05000000000000000000" pitchFamily="2" charset="2"/>
              <a:buNone/>
            </a:pPr>
            <a:endParaRPr lang="en-US" altLang="en-US" sz="3200" b="1">
              <a:latin typeface="Kabel Bk BT" pitchFamily="34" charset="0"/>
            </a:endParaRPr>
          </a:p>
          <a:p>
            <a:pPr>
              <a:lnSpc>
                <a:spcPct val="80000"/>
              </a:lnSpc>
              <a:buFont typeface="Wingdings" panose="05000000000000000000" pitchFamily="2" charset="2"/>
              <a:buNone/>
            </a:pPr>
            <a:r>
              <a:rPr lang="en-US" altLang="en-US" sz="3200" b="1">
                <a:latin typeface="Kabel Bk BT" pitchFamily="34" charset="0"/>
              </a:rPr>
              <a:t>Q-How many type of recovery is available? What is advantage and disadvantage of booth? </a:t>
            </a:r>
          </a:p>
          <a:p>
            <a:pPr>
              <a:lnSpc>
                <a:spcPct val="80000"/>
              </a:lnSpc>
              <a:buFont typeface="Wingdings" panose="05000000000000000000" pitchFamily="2" charset="2"/>
              <a:buNone/>
            </a:pPr>
            <a:endParaRPr lang="en-US" altLang="en-US" sz="3200" b="1">
              <a:latin typeface="Kabel Bk BT" pitchFamily="34" charset="0"/>
            </a:endParaRPr>
          </a:p>
          <a:p>
            <a:pPr algn="ctr">
              <a:lnSpc>
                <a:spcPct val="80000"/>
              </a:lnSpc>
              <a:buFont typeface="Wingdings" panose="05000000000000000000" pitchFamily="2" charset="2"/>
              <a:buNone/>
            </a:pPr>
            <a:endParaRPr lang="en-US" altLang="en-US" sz="3200">
              <a:latin typeface="Kabel Bk BT" pitchFamily="34" charset="0"/>
            </a:endParaRPr>
          </a:p>
          <a:p>
            <a:pPr algn="ctr">
              <a:lnSpc>
                <a:spcPct val="80000"/>
              </a:lnSpc>
              <a:buFont typeface="Wingdings" panose="05000000000000000000" pitchFamily="2" charset="2"/>
              <a:buNone/>
            </a:pPr>
            <a:endParaRPr lang="en-US" altLang="en-US" sz="1300">
              <a:latin typeface="Kabel Bk BT" pitchFamily="34" charset="0"/>
            </a:endParaRPr>
          </a:p>
          <a:p>
            <a:pPr algn="ctr">
              <a:lnSpc>
                <a:spcPct val="80000"/>
              </a:lnSpc>
              <a:buFont typeface="Wingdings" panose="05000000000000000000" pitchFamily="2" charset="2"/>
              <a:buNone/>
            </a:pPr>
            <a:endParaRPr lang="en-US" altLang="en-US" sz="1300">
              <a:latin typeface="Kabel Bk BT" pitchFamily="34" charset="0"/>
            </a:endParaRPr>
          </a:p>
          <a:p>
            <a:pPr algn="ctr">
              <a:lnSpc>
                <a:spcPct val="80000"/>
              </a:lnSpc>
              <a:buFont typeface="Wingdings" panose="05000000000000000000" pitchFamily="2" charset="2"/>
              <a:buNone/>
            </a:pPr>
            <a:endParaRPr lang="en-US" altLang="en-US" sz="1300">
              <a:latin typeface="Kabel Bk BT" pitchFamily="34" charset="0"/>
            </a:endParaRPr>
          </a:p>
          <a:p>
            <a:pPr algn="r">
              <a:lnSpc>
                <a:spcPct val="80000"/>
              </a:lnSpc>
              <a:buFont typeface="Wingdings" panose="05000000000000000000" pitchFamily="2" charset="2"/>
              <a:buNone/>
            </a:pPr>
            <a:endParaRPr lang="en-US" altLang="en-US" sz="2000">
              <a:latin typeface="Kabel Bk BT" pitchFamily="34" charset="0"/>
            </a:endParaRPr>
          </a:p>
          <a:p>
            <a:pPr algn="ctr">
              <a:lnSpc>
                <a:spcPct val="80000"/>
              </a:lnSpc>
              <a:buFont typeface="Wingdings" panose="05000000000000000000" pitchFamily="2" charset="2"/>
              <a:buNone/>
            </a:pPr>
            <a:endParaRPr lang="en-US" altLang="en-US" sz="2000">
              <a:latin typeface="Kabel Bk BT" pitchFamily="34" charset="0"/>
            </a:endParaRPr>
          </a:p>
          <a:p>
            <a:pPr algn="ctr">
              <a:lnSpc>
                <a:spcPct val="80000"/>
              </a:lnSpc>
              <a:buFont typeface="Wingdings" panose="05000000000000000000" pitchFamily="2" charset="2"/>
              <a:buNone/>
            </a:pPr>
            <a:br>
              <a:rPr lang="en-US" altLang="en-US" sz="1300">
                <a:latin typeface="Kabel Bk BT" pitchFamily="34" charset="0"/>
              </a:rPr>
            </a:br>
            <a:endParaRPr lang="en-US" altLang="en-US" sz="13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3" end="3"/>
                                            </p:txEl>
                                          </p:spTgt>
                                        </p:tgtEl>
                                        <p:attrNameLst>
                                          <p:attrName>style.visibility</p:attrName>
                                        </p:attrNameLst>
                                      </p:cBhvr>
                                      <p:to>
                                        <p:strVal val="visible"/>
                                      </p:to>
                                    </p:set>
                                    <p:anim calcmode="lin" valueType="num">
                                      <p:cBhvr additive="base">
                                        <p:cTn id="7"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1" end="11"/>
                                            </p:txEl>
                                          </p:spTgt>
                                        </p:tgtEl>
                                        <p:attrNameLst>
                                          <p:attrName>style.visibility</p:attrName>
                                        </p:attrNameLst>
                                      </p:cBhvr>
                                      <p:to>
                                        <p:strVal val="visible"/>
                                      </p:to>
                                    </p:set>
                                    <p:anim calcmode="lin" valueType="num">
                                      <p:cBhvr additive="base">
                                        <p:cTn id="13" dur="500" fill="hold"/>
                                        <p:tgtEl>
                                          <p:spTgt spid="38915">
                                            <p:txEl>
                                              <p:pRg st="11" end="1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A21F963-EA30-40A7-80D0-5D284B6AC150}"/>
              </a:ext>
            </a:extLst>
          </p:cNvPr>
          <p:cNvSpPr>
            <a:spLocks noGrp="1"/>
          </p:cNvSpPr>
          <p:nvPr>
            <p:ph type="ftr" sz="quarter" idx="11"/>
          </p:nvPr>
        </p:nvSpPr>
        <p:spPr/>
        <p:txBody>
          <a:bodyPr/>
          <a:lstStyle/>
          <a:p>
            <a:r>
              <a:rPr lang="en-US" altLang="en-US"/>
              <a:t>Mitsuba Systems (India) LLP</a:t>
            </a:r>
          </a:p>
        </p:txBody>
      </p:sp>
      <p:sp>
        <p:nvSpPr>
          <p:cNvPr id="39938" name="Rectangle 2">
            <a:extLst>
              <a:ext uri="{FF2B5EF4-FFF2-40B4-BE49-F238E27FC236}">
                <a16:creationId xmlns:a16="http://schemas.microsoft.com/office/drawing/2014/main" id="{31BBE1F5-BEC6-492E-A04C-70476A843FEA}"/>
              </a:ext>
            </a:extLst>
          </p:cNvPr>
          <p:cNvSpPr>
            <a:spLocks noGrp="1" noChangeArrowheads="1"/>
          </p:cNvSpPr>
          <p:nvPr>
            <p:ph type="title"/>
          </p:nvPr>
        </p:nvSpPr>
        <p:spPr/>
        <p:txBody>
          <a:bodyPr/>
          <a:lstStyle/>
          <a:p>
            <a:endParaRPr lang="en-US" altLang="en-US"/>
          </a:p>
        </p:txBody>
      </p:sp>
      <p:sp>
        <p:nvSpPr>
          <p:cNvPr id="39939" name="Rectangle 3">
            <a:extLst>
              <a:ext uri="{FF2B5EF4-FFF2-40B4-BE49-F238E27FC236}">
                <a16:creationId xmlns:a16="http://schemas.microsoft.com/office/drawing/2014/main" id="{8E42F325-5CFD-4387-B57F-3735427D607C}"/>
              </a:ext>
            </a:extLst>
          </p:cNvPr>
          <p:cNvSpPr>
            <a:spLocks noGrp="1" noChangeArrowheads="1"/>
          </p:cNvSpPr>
          <p:nvPr>
            <p:ph type="body" idx="1"/>
          </p:nvPr>
        </p:nvSpPr>
        <p:spPr/>
        <p:txBody>
          <a:bodyPr/>
          <a:lstStyle/>
          <a:p>
            <a:pPr>
              <a:buFont typeface="Wingdings" panose="05000000000000000000" pitchFamily="2" charset="2"/>
              <a:buNone/>
            </a:pPr>
            <a:r>
              <a:rPr lang="en-US" altLang="en-US" sz="3200" b="1">
                <a:latin typeface="Kabel Bk BT" pitchFamily="34" charset="0"/>
              </a:rPr>
              <a:t>A-Cyclone recovery: Cyclone recovery booth is the most popular among coater. Blower sucks the powder from the booth and powder will be introduced in cyclone separator tangentially.</a:t>
            </a:r>
            <a:r>
              <a:rPr lang="en-US" altLang="en-US" sz="3200">
                <a:latin typeface="Kabel Bk BT" pitchFamily="34" charset="0"/>
              </a:rPr>
              <a:t> </a:t>
            </a:r>
          </a:p>
          <a:p>
            <a:pPr>
              <a:buFont typeface="Wingdings" panose="05000000000000000000" pitchFamily="2" charset="2"/>
              <a:buNone/>
            </a:pPr>
            <a:endParaRPr lang="en-US" altLang="en-US" sz="3200">
              <a:latin typeface="Kabel Bk BT" pitchFamily="34" charset="0"/>
            </a:endParaRPr>
          </a:p>
          <a:p>
            <a:pPr algn="r">
              <a:buFont typeface="Wingdings" panose="05000000000000000000" pitchFamily="2" charset="2"/>
              <a:buNone/>
            </a:pPr>
            <a:endParaRPr lang="en-US" altLang="en-US" sz="2000">
              <a:latin typeface="Kabel Bk BT" pitchFamily="34" charset="0"/>
            </a:endParaRPr>
          </a:p>
          <a:p>
            <a:pPr>
              <a:buFont typeface="Wingdings" panose="05000000000000000000" pitchFamily="2" charset="2"/>
              <a:buChar char="F"/>
            </a:pPr>
            <a:endParaRPr lang="en-US" altLang="en-US" sz="36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54E3B9B-C6B0-42EA-877B-23A9DE6A591B}"/>
              </a:ext>
            </a:extLst>
          </p:cNvPr>
          <p:cNvSpPr>
            <a:spLocks noGrp="1"/>
          </p:cNvSpPr>
          <p:nvPr>
            <p:ph type="ftr" sz="quarter" idx="11"/>
          </p:nvPr>
        </p:nvSpPr>
        <p:spPr/>
        <p:txBody>
          <a:bodyPr/>
          <a:lstStyle/>
          <a:p>
            <a:r>
              <a:rPr lang="en-US" altLang="en-US"/>
              <a:t>Mitsuba Systems (India) LLP</a:t>
            </a:r>
          </a:p>
        </p:txBody>
      </p:sp>
      <p:sp>
        <p:nvSpPr>
          <p:cNvPr id="74754" name="Rectangle 2">
            <a:extLst>
              <a:ext uri="{FF2B5EF4-FFF2-40B4-BE49-F238E27FC236}">
                <a16:creationId xmlns:a16="http://schemas.microsoft.com/office/drawing/2014/main" id="{7F94B5A7-9F3F-4B05-9509-AA674DDF1575}"/>
              </a:ext>
            </a:extLst>
          </p:cNvPr>
          <p:cNvSpPr>
            <a:spLocks noGrp="1" noChangeArrowheads="1"/>
          </p:cNvSpPr>
          <p:nvPr>
            <p:ph type="title"/>
          </p:nvPr>
        </p:nvSpPr>
        <p:spPr/>
        <p:txBody>
          <a:bodyPr/>
          <a:lstStyle/>
          <a:p>
            <a:endParaRPr lang="en-US" altLang="en-US"/>
          </a:p>
        </p:txBody>
      </p:sp>
      <p:sp>
        <p:nvSpPr>
          <p:cNvPr id="74755" name="Rectangle 3">
            <a:extLst>
              <a:ext uri="{FF2B5EF4-FFF2-40B4-BE49-F238E27FC236}">
                <a16:creationId xmlns:a16="http://schemas.microsoft.com/office/drawing/2014/main" id="{9916DCA1-34E4-44C3-804A-ABFCC9ABD741}"/>
              </a:ext>
            </a:extLst>
          </p:cNvPr>
          <p:cNvSpPr>
            <a:spLocks noGrp="1" noChangeArrowheads="1"/>
          </p:cNvSpPr>
          <p:nvPr>
            <p:ph type="body" idx="1"/>
          </p:nvPr>
        </p:nvSpPr>
        <p:spPr/>
        <p:txBody>
          <a:bodyPr/>
          <a:lstStyle/>
          <a:p>
            <a:pPr>
              <a:buFont typeface="Wingdings" panose="05000000000000000000" pitchFamily="2" charset="2"/>
              <a:buNone/>
            </a:pPr>
            <a:r>
              <a:rPr lang="en-US" altLang="en-US" sz="3600" b="1">
                <a:latin typeface="Kabel Bk BT" pitchFamily="34" charset="0"/>
              </a:rPr>
              <a:t>A-The powder will settle in collector bin. Cyclone is the cheapest recovery. The collection efficiency is about 85% to 90%. Due to tangentially entry colour change takes much time.</a:t>
            </a:r>
          </a:p>
          <a:p>
            <a:pPr>
              <a:buFont typeface="Wingdings" panose="05000000000000000000" pitchFamily="2" charset="2"/>
              <a:buNone/>
            </a:pPr>
            <a:endParaRPr lang="en-US" altLang="en-US" sz="3600" b="1">
              <a:latin typeface="Kabel Bk BT" pitchFamily="34" charset="0"/>
            </a:endParaRPr>
          </a:p>
          <a:p>
            <a:pPr>
              <a:buFont typeface="Wingdings" panose="05000000000000000000" pitchFamily="2" charset="2"/>
              <a:buNone/>
            </a:pPr>
            <a:endParaRPr lang="en-US" altLang="en-US" sz="3600" b="1">
              <a:latin typeface="Kabel Bk BT" pitchFamily="34" charset="0"/>
            </a:endParaRPr>
          </a:p>
          <a:p>
            <a:pPr>
              <a:buFont typeface="Wingdings" panose="05000000000000000000" pitchFamily="2" charset="2"/>
              <a:buNone/>
            </a:pPr>
            <a:endParaRPr lang="en-US" altLang="en-US" sz="3600" b="1">
              <a:latin typeface="Kabel Bk BT" pitchFamily="34" charset="0"/>
            </a:endParaRPr>
          </a:p>
          <a:p>
            <a:pPr>
              <a:buFont typeface="Wingdings" panose="05000000000000000000" pitchFamily="2" charset="2"/>
              <a:buNone/>
            </a:pPr>
            <a:endParaRPr lang="en-US" altLang="en-US" sz="3600" b="1">
              <a:latin typeface="Kabel Bk BT" pitchFamily="34" charset="0"/>
            </a:endParaRPr>
          </a:p>
          <a:p>
            <a:endParaRPr lang="en-US" altLang="en-US" sz="3600" b="1"/>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additive="base">
                                        <p:cTn id="7" dur="500" fill="hold"/>
                                        <p:tgtEl>
                                          <p:spTgt spid="747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7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E2A7094-7E68-4B29-8D88-CECD57269849}"/>
              </a:ext>
            </a:extLst>
          </p:cNvPr>
          <p:cNvSpPr>
            <a:spLocks noGrp="1"/>
          </p:cNvSpPr>
          <p:nvPr>
            <p:ph type="ftr" sz="quarter" idx="11"/>
          </p:nvPr>
        </p:nvSpPr>
        <p:spPr/>
        <p:txBody>
          <a:bodyPr/>
          <a:lstStyle/>
          <a:p>
            <a:r>
              <a:rPr lang="en-US" altLang="en-US"/>
              <a:t>Mitsuba Systems (India) LLP</a:t>
            </a:r>
          </a:p>
        </p:txBody>
      </p:sp>
      <p:sp>
        <p:nvSpPr>
          <p:cNvPr id="62469" name="Rectangle 5">
            <a:extLst>
              <a:ext uri="{FF2B5EF4-FFF2-40B4-BE49-F238E27FC236}">
                <a16:creationId xmlns:a16="http://schemas.microsoft.com/office/drawing/2014/main" id="{9EABD6EC-BF5C-4E76-9553-9CBCCA6CB9E5}"/>
              </a:ext>
            </a:extLst>
          </p:cNvPr>
          <p:cNvSpPr>
            <a:spLocks noGrp="1" noChangeArrowheads="1"/>
          </p:cNvSpPr>
          <p:nvPr>
            <p:ph type="title"/>
          </p:nvPr>
        </p:nvSpPr>
        <p:spPr/>
        <p:txBody>
          <a:bodyPr/>
          <a:lstStyle/>
          <a:p>
            <a:endParaRPr lang="en-US" altLang="en-US"/>
          </a:p>
        </p:txBody>
      </p:sp>
      <p:pic>
        <p:nvPicPr>
          <p:cNvPr id="62468" name="Picture 4" descr="CYRS-1">
            <a:extLst>
              <a:ext uri="{FF2B5EF4-FFF2-40B4-BE49-F238E27FC236}">
                <a16:creationId xmlns:a16="http://schemas.microsoft.com/office/drawing/2014/main" id="{3902D9E3-F459-451C-9B62-CA10EE1595CF}"/>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47938" y="1752600"/>
            <a:ext cx="4038600"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2468"/>
                                        </p:tgtEl>
                                        <p:attrNameLst>
                                          <p:attrName>style.visibility</p:attrName>
                                        </p:attrNameLst>
                                      </p:cBhvr>
                                      <p:to>
                                        <p:strVal val="visible"/>
                                      </p:to>
                                    </p:set>
                                    <p:anim calcmode="lin" valueType="num">
                                      <p:cBhvr additive="base">
                                        <p:cTn id="7" dur="500" fill="hold"/>
                                        <p:tgtEl>
                                          <p:spTgt spid="62468"/>
                                        </p:tgtEl>
                                        <p:attrNameLst>
                                          <p:attrName>ppt_x</p:attrName>
                                        </p:attrNameLst>
                                      </p:cBhvr>
                                      <p:tavLst>
                                        <p:tav tm="0">
                                          <p:val>
                                            <p:strVal val="0-#ppt_w/2"/>
                                          </p:val>
                                        </p:tav>
                                        <p:tav tm="100000">
                                          <p:val>
                                            <p:strVal val="#ppt_x"/>
                                          </p:val>
                                        </p:tav>
                                      </p:tavLst>
                                    </p:anim>
                                    <p:anim calcmode="lin" valueType="num">
                                      <p:cBhvr additive="base">
                                        <p:cTn id="8" dur="500" fill="hold"/>
                                        <p:tgtEl>
                                          <p:spTgt spid="624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07B752A-4BA5-4E71-8795-66A107EF3E8A}"/>
              </a:ext>
            </a:extLst>
          </p:cNvPr>
          <p:cNvSpPr>
            <a:spLocks noGrp="1"/>
          </p:cNvSpPr>
          <p:nvPr>
            <p:ph type="ftr" sz="quarter" idx="11"/>
          </p:nvPr>
        </p:nvSpPr>
        <p:spPr/>
        <p:txBody>
          <a:bodyPr/>
          <a:lstStyle/>
          <a:p>
            <a:r>
              <a:rPr lang="en-US" altLang="en-US"/>
              <a:t>Mitsuba Systems (India) LLP</a:t>
            </a:r>
          </a:p>
        </p:txBody>
      </p:sp>
      <p:sp>
        <p:nvSpPr>
          <p:cNvPr id="40962" name="Rectangle 2">
            <a:extLst>
              <a:ext uri="{FF2B5EF4-FFF2-40B4-BE49-F238E27FC236}">
                <a16:creationId xmlns:a16="http://schemas.microsoft.com/office/drawing/2014/main" id="{F6CB6BB3-81C5-481B-9A54-8CCEECC901C6}"/>
              </a:ext>
            </a:extLst>
          </p:cNvPr>
          <p:cNvSpPr>
            <a:spLocks noGrp="1" noChangeArrowheads="1"/>
          </p:cNvSpPr>
          <p:nvPr>
            <p:ph type="title"/>
          </p:nvPr>
        </p:nvSpPr>
        <p:spPr/>
        <p:txBody>
          <a:bodyPr/>
          <a:lstStyle/>
          <a:p>
            <a:endParaRPr lang="en-US" altLang="en-US"/>
          </a:p>
        </p:txBody>
      </p:sp>
      <p:sp>
        <p:nvSpPr>
          <p:cNvPr id="40963" name="Rectangle 3">
            <a:extLst>
              <a:ext uri="{FF2B5EF4-FFF2-40B4-BE49-F238E27FC236}">
                <a16:creationId xmlns:a16="http://schemas.microsoft.com/office/drawing/2014/main" id="{D5DE50C9-50D0-436B-8B68-8FDC759C2B84}"/>
              </a:ext>
            </a:extLst>
          </p:cNvPr>
          <p:cNvSpPr>
            <a:spLocks noGrp="1" noChangeArrowheads="1"/>
          </p:cNvSpPr>
          <p:nvPr>
            <p:ph type="body" idx="1"/>
          </p:nvPr>
        </p:nvSpPr>
        <p:spPr/>
        <p:txBody>
          <a:bodyPr/>
          <a:lstStyle/>
          <a:p>
            <a:pPr>
              <a:lnSpc>
                <a:spcPct val="80000"/>
              </a:lnSpc>
              <a:buFont typeface="Wingdings" panose="05000000000000000000" pitchFamily="2" charset="2"/>
              <a:buChar char="F"/>
            </a:pPr>
            <a:endParaRPr lang="en-US" altLang="en-US" sz="1800">
              <a:latin typeface="Kabel Bk BT" pitchFamily="34" charset="0"/>
            </a:endParaRPr>
          </a:p>
          <a:p>
            <a:pPr>
              <a:lnSpc>
                <a:spcPct val="80000"/>
              </a:lnSpc>
              <a:buFont typeface="Wingdings" panose="05000000000000000000" pitchFamily="2" charset="2"/>
              <a:buNone/>
            </a:pPr>
            <a:r>
              <a:rPr lang="en-US" altLang="en-US" sz="3600" b="1">
                <a:latin typeface="Kabel Bk BT" pitchFamily="34" charset="0"/>
              </a:rPr>
              <a:t>A-Rotary recovery: Instead of tangential entry, rotary cyclone offers axial entry to the powder laded air. By offering axial entry the duct has totally eliminated with result in fast colour change.</a:t>
            </a:r>
          </a:p>
          <a:p>
            <a:pPr>
              <a:lnSpc>
                <a:spcPct val="80000"/>
              </a:lnSpc>
              <a:buFont typeface="Wingdings" panose="05000000000000000000" pitchFamily="2" charset="2"/>
              <a:buNone/>
            </a:pPr>
            <a:endParaRPr lang="en-US" altLang="en-US" sz="3600">
              <a:latin typeface="Kabel Bk BT" pitchFamily="34" charset="0"/>
            </a:endParaRPr>
          </a:p>
          <a:p>
            <a:pPr>
              <a:lnSpc>
                <a:spcPct val="80000"/>
              </a:lnSpc>
              <a:buFont typeface="Wingdings" panose="05000000000000000000" pitchFamily="2" charset="2"/>
              <a:buChar char="F"/>
            </a:pPr>
            <a:endParaRPr lang="en-US" altLang="en-US" sz="3600">
              <a:latin typeface="Kabel Bk BT" pitchFamily="34" charset="0"/>
            </a:endParaRPr>
          </a:p>
          <a:p>
            <a:pPr algn="r">
              <a:lnSpc>
                <a:spcPct val="80000"/>
              </a:lnSpc>
              <a:buFont typeface="Wingdings" panose="05000000000000000000" pitchFamily="2" charset="2"/>
              <a:buNone/>
            </a:pPr>
            <a:endParaRPr lang="en-US" altLang="en-US" sz="20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 calcmode="lin" valueType="num">
                                      <p:cBhvr additive="base">
                                        <p:cTn id="7"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48108BA-C7D3-49FD-85EF-4FE99F5ADF1D}"/>
              </a:ext>
            </a:extLst>
          </p:cNvPr>
          <p:cNvSpPr>
            <a:spLocks noGrp="1"/>
          </p:cNvSpPr>
          <p:nvPr>
            <p:ph type="ftr" sz="quarter" idx="11"/>
          </p:nvPr>
        </p:nvSpPr>
        <p:spPr/>
        <p:txBody>
          <a:bodyPr/>
          <a:lstStyle/>
          <a:p>
            <a:r>
              <a:rPr lang="en-US" altLang="en-US"/>
              <a:t>Mitsuba Systems (India) LLP</a:t>
            </a:r>
          </a:p>
        </p:txBody>
      </p:sp>
      <p:sp>
        <p:nvSpPr>
          <p:cNvPr id="10242" name="Rectangle 2">
            <a:extLst>
              <a:ext uri="{FF2B5EF4-FFF2-40B4-BE49-F238E27FC236}">
                <a16:creationId xmlns:a16="http://schemas.microsoft.com/office/drawing/2014/main" id="{F74D5461-883E-4532-A2B7-00B23693E079}"/>
              </a:ext>
            </a:extLst>
          </p:cNvPr>
          <p:cNvSpPr>
            <a:spLocks noGrp="1" noChangeArrowheads="1"/>
          </p:cNvSpPr>
          <p:nvPr>
            <p:ph type="title"/>
          </p:nvPr>
        </p:nvSpPr>
        <p:spPr>
          <a:xfrm>
            <a:off x="533400" y="762000"/>
            <a:ext cx="8001000" cy="1216025"/>
          </a:xfrm>
        </p:spPr>
        <p:txBody>
          <a:bodyPr/>
          <a:lstStyle/>
          <a:p>
            <a:pPr marL="723900" indent="-723900"/>
            <a:br>
              <a:rPr lang="en-US" altLang="en-US" sz="4000" b="1">
                <a:latin typeface="Kabel Bk BT" pitchFamily="34" charset="0"/>
              </a:rPr>
            </a:br>
            <a:endParaRPr lang="en-US" altLang="en-US" sz="3200" b="1">
              <a:latin typeface="Kabel Bk BT" pitchFamily="34" charset="0"/>
            </a:endParaRPr>
          </a:p>
        </p:txBody>
      </p:sp>
      <p:sp>
        <p:nvSpPr>
          <p:cNvPr id="10243" name="Rectangle 3">
            <a:extLst>
              <a:ext uri="{FF2B5EF4-FFF2-40B4-BE49-F238E27FC236}">
                <a16:creationId xmlns:a16="http://schemas.microsoft.com/office/drawing/2014/main" id="{4264C70B-F193-46FF-8BCD-850E25A3A651}"/>
              </a:ext>
            </a:extLst>
          </p:cNvPr>
          <p:cNvSpPr>
            <a:spLocks noGrp="1" noChangeArrowheads="1"/>
          </p:cNvSpPr>
          <p:nvPr>
            <p:ph type="body" idx="1"/>
          </p:nvPr>
        </p:nvSpPr>
        <p:spPr>
          <a:xfrm>
            <a:off x="533400" y="2362200"/>
            <a:ext cx="8001000" cy="4267200"/>
          </a:xfrm>
        </p:spPr>
        <p:txBody>
          <a:bodyPr/>
          <a:lstStyle/>
          <a:p>
            <a:pPr>
              <a:buFont typeface="Wingdings" panose="05000000000000000000" pitchFamily="2" charset="2"/>
              <a:buNone/>
            </a:pPr>
            <a:endParaRPr lang="en-US" altLang="en-US" sz="4000" b="1">
              <a:latin typeface="Kabel Bk BT" pitchFamily="34" charset="0"/>
            </a:endParaRPr>
          </a:p>
          <a:p>
            <a:pPr>
              <a:buFont typeface="Wingdings" panose="05000000000000000000" pitchFamily="2" charset="2"/>
              <a:buNone/>
            </a:pPr>
            <a:r>
              <a:rPr lang="en-US" altLang="en-US" sz="3200" b="1">
                <a:latin typeface="Kabel Bk BT" pitchFamily="34" charset="0"/>
              </a:rPr>
              <a:t>Q-Why you need to charge the powder?</a:t>
            </a:r>
            <a:br>
              <a:rPr lang="en-US" altLang="en-US" sz="3200" b="1">
                <a:latin typeface="Kabel Bk BT" pitchFamily="34" charset="0"/>
              </a:rPr>
            </a:br>
            <a:endParaRPr lang="en-US" altLang="en-US" sz="3200" b="1">
              <a:latin typeface="Kabel Bk BT" pitchFamily="34" charset="0"/>
            </a:endParaRPr>
          </a:p>
          <a:p>
            <a:pPr algn="ctr">
              <a:buFont typeface="Wingdings" panose="05000000000000000000" pitchFamily="2" charset="2"/>
              <a:buNone/>
            </a:pPr>
            <a:endParaRPr lang="en-US" altLang="en-US" sz="4000" b="1">
              <a:latin typeface="Kabel Bk BT" pitchFamily="34" charset="0"/>
            </a:endParaRPr>
          </a:p>
          <a:p>
            <a:pPr algn="r">
              <a:buFont typeface="Wingdings" panose="05000000000000000000" pitchFamily="2" charset="2"/>
              <a:buNone/>
            </a:pPr>
            <a:endParaRPr lang="en-US" altLang="en-US" sz="2000">
              <a:latin typeface="Kabel Bk BT" pitchFamily="34" charset="0"/>
            </a:endParaRPr>
          </a:p>
          <a:p>
            <a:pPr algn="r">
              <a:buFont typeface="Wingdings" panose="05000000000000000000" pitchFamily="2" charset="2"/>
              <a:buNone/>
            </a:pPr>
            <a:endParaRPr lang="en-US" altLang="en-US" sz="2000">
              <a:latin typeface="Kabel Bk BT" pitchFamily="34" charset="0"/>
            </a:endParaRPr>
          </a:p>
          <a:p>
            <a:pPr algn="r">
              <a:buFont typeface="Wingdings" panose="05000000000000000000" pitchFamily="2" charset="2"/>
              <a:buNone/>
            </a:pPr>
            <a:endParaRPr lang="en-US" altLang="en-US" sz="2000">
              <a:latin typeface="Kabel Bk BT" pitchFamily="34" charset="0"/>
            </a:endParaRPr>
          </a:p>
          <a:p>
            <a:pPr algn="ctr">
              <a:buFont typeface="Wingdings" panose="05000000000000000000" pitchFamily="2" charset="2"/>
              <a:buNone/>
            </a:pPr>
            <a:endParaRPr lang="en-US" altLang="en-US" sz="4000" b="1">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additive="base">
                                        <p:cTn id="7"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318C049-8ED7-409E-B0D3-553134F46A8F}"/>
              </a:ext>
            </a:extLst>
          </p:cNvPr>
          <p:cNvSpPr>
            <a:spLocks noGrp="1"/>
          </p:cNvSpPr>
          <p:nvPr>
            <p:ph type="ftr" sz="quarter" idx="11"/>
          </p:nvPr>
        </p:nvSpPr>
        <p:spPr/>
        <p:txBody>
          <a:bodyPr/>
          <a:lstStyle/>
          <a:p>
            <a:r>
              <a:rPr lang="en-US" altLang="en-US"/>
              <a:t>Mitsuba Systems (India) LLP</a:t>
            </a:r>
          </a:p>
        </p:txBody>
      </p:sp>
      <p:sp>
        <p:nvSpPr>
          <p:cNvPr id="41986" name="Rectangle 2">
            <a:extLst>
              <a:ext uri="{FF2B5EF4-FFF2-40B4-BE49-F238E27FC236}">
                <a16:creationId xmlns:a16="http://schemas.microsoft.com/office/drawing/2014/main" id="{BD29B5EF-99A9-4BAA-9E8A-918B79289575}"/>
              </a:ext>
            </a:extLst>
          </p:cNvPr>
          <p:cNvSpPr>
            <a:spLocks noGrp="1" noChangeArrowheads="1"/>
          </p:cNvSpPr>
          <p:nvPr>
            <p:ph type="title"/>
          </p:nvPr>
        </p:nvSpPr>
        <p:spPr/>
        <p:txBody>
          <a:bodyPr/>
          <a:lstStyle/>
          <a:p>
            <a:endParaRPr lang="en-US" altLang="en-US"/>
          </a:p>
        </p:txBody>
      </p:sp>
      <p:sp>
        <p:nvSpPr>
          <p:cNvPr id="41987" name="Rectangle 3">
            <a:extLst>
              <a:ext uri="{FF2B5EF4-FFF2-40B4-BE49-F238E27FC236}">
                <a16:creationId xmlns:a16="http://schemas.microsoft.com/office/drawing/2014/main" id="{ECC4B858-4D2C-4148-9812-E5674F8279F0}"/>
              </a:ext>
            </a:extLst>
          </p:cNvPr>
          <p:cNvSpPr>
            <a:spLocks noGrp="1" noChangeArrowheads="1"/>
          </p:cNvSpPr>
          <p:nvPr>
            <p:ph type="body" idx="1"/>
          </p:nvPr>
        </p:nvSpPr>
        <p:spPr/>
        <p:txBody>
          <a:bodyPr/>
          <a:lstStyle/>
          <a:p>
            <a:pPr>
              <a:buFont typeface="Wingdings" panose="05000000000000000000" pitchFamily="2" charset="2"/>
              <a:buNone/>
            </a:pPr>
            <a:r>
              <a:rPr lang="en-US" altLang="en-US" sz="3600" b="1">
                <a:latin typeface="Kabel Bk BT" pitchFamily="34" charset="0"/>
              </a:rPr>
              <a:t>A-Axial entry cyclone is provided with rotary wings which gives necessary spin to air to create cyclonic motion which ensure powder to settle in collection bin. The rotary cyclone offers 99% recovery with fast colour change.</a:t>
            </a:r>
          </a:p>
          <a:p>
            <a:pPr algn="r">
              <a:buFont typeface="Wingdings" panose="05000000000000000000" pitchFamily="2" charset="2"/>
              <a:buNone/>
            </a:pPr>
            <a:endParaRPr lang="en-US" altLang="en-US" sz="2400" b="1">
              <a:latin typeface="Kabel Bk BT" pitchFamily="34" charset="0"/>
            </a:endParaRPr>
          </a:p>
          <a:p>
            <a:pPr algn="r">
              <a:buFont typeface="Wingdings" panose="05000000000000000000" pitchFamily="2" charset="2"/>
              <a:buNone/>
            </a:pPr>
            <a:endParaRPr lang="en-US" altLang="en-US" sz="2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F17D4CD5-5C17-4874-B45E-BAD909EF22F3}"/>
              </a:ext>
            </a:extLst>
          </p:cNvPr>
          <p:cNvSpPr>
            <a:spLocks noGrp="1"/>
          </p:cNvSpPr>
          <p:nvPr>
            <p:ph type="ftr" sz="quarter" idx="11"/>
          </p:nvPr>
        </p:nvSpPr>
        <p:spPr/>
        <p:txBody>
          <a:bodyPr/>
          <a:lstStyle/>
          <a:p>
            <a:r>
              <a:rPr lang="en-US" altLang="en-US"/>
              <a:t>Mitsuba Systems (India) LLP</a:t>
            </a:r>
          </a:p>
        </p:txBody>
      </p:sp>
      <p:sp>
        <p:nvSpPr>
          <p:cNvPr id="66565" name="Rectangle 5">
            <a:extLst>
              <a:ext uri="{FF2B5EF4-FFF2-40B4-BE49-F238E27FC236}">
                <a16:creationId xmlns:a16="http://schemas.microsoft.com/office/drawing/2014/main" id="{F8B7350E-9B25-4568-9732-B53970B47F2B}"/>
              </a:ext>
            </a:extLst>
          </p:cNvPr>
          <p:cNvSpPr>
            <a:spLocks noGrp="1" noChangeArrowheads="1"/>
          </p:cNvSpPr>
          <p:nvPr>
            <p:ph type="title"/>
          </p:nvPr>
        </p:nvSpPr>
        <p:spPr/>
        <p:txBody>
          <a:bodyPr/>
          <a:lstStyle/>
          <a:p>
            <a:endParaRPr lang="en-US" altLang="en-US"/>
          </a:p>
        </p:txBody>
      </p:sp>
      <p:pic>
        <p:nvPicPr>
          <p:cNvPr id="66564" name="Picture 4" descr="MCYRS-1">
            <a:extLst>
              <a:ext uri="{FF2B5EF4-FFF2-40B4-BE49-F238E27FC236}">
                <a16:creationId xmlns:a16="http://schemas.microsoft.com/office/drawing/2014/main" id="{4F157C96-C7D0-49C6-8336-CE7E575F0B4A}"/>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47938" y="1752600"/>
            <a:ext cx="4038600"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6564"/>
                                        </p:tgtEl>
                                        <p:attrNameLst>
                                          <p:attrName>style.visibility</p:attrName>
                                        </p:attrNameLst>
                                      </p:cBhvr>
                                      <p:to>
                                        <p:strVal val="visible"/>
                                      </p:to>
                                    </p:set>
                                    <p:anim calcmode="lin" valueType="num">
                                      <p:cBhvr additive="base">
                                        <p:cTn id="7" dur="500" fill="hold"/>
                                        <p:tgtEl>
                                          <p:spTgt spid="66564"/>
                                        </p:tgtEl>
                                        <p:attrNameLst>
                                          <p:attrName>ppt_x</p:attrName>
                                        </p:attrNameLst>
                                      </p:cBhvr>
                                      <p:tavLst>
                                        <p:tav tm="0">
                                          <p:val>
                                            <p:strVal val="0-#ppt_w/2"/>
                                          </p:val>
                                        </p:tav>
                                        <p:tav tm="100000">
                                          <p:val>
                                            <p:strVal val="#ppt_x"/>
                                          </p:val>
                                        </p:tav>
                                      </p:tavLst>
                                    </p:anim>
                                    <p:anim calcmode="lin" valueType="num">
                                      <p:cBhvr additive="base">
                                        <p:cTn id="8" dur="500" fill="hold"/>
                                        <p:tgtEl>
                                          <p:spTgt spid="665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85F531E-2F08-496D-BA21-4FBB911F64BB}"/>
              </a:ext>
            </a:extLst>
          </p:cNvPr>
          <p:cNvSpPr>
            <a:spLocks noGrp="1"/>
          </p:cNvSpPr>
          <p:nvPr>
            <p:ph type="ftr" sz="quarter" idx="11"/>
          </p:nvPr>
        </p:nvSpPr>
        <p:spPr/>
        <p:txBody>
          <a:bodyPr/>
          <a:lstStyle/>
          <a:p>
            <a:r>
              <a:rPr lang="en-US" altLang="en-US"/>
              <a:t>Mitsuba Systems (India) LLP</a:t>
            </a:r>
          </a:p>
        </p:txBody>
      </p:sp>
      <p:sp>
        <p:nvSpPr>
          <p:cNvPr id="75778" name="Rectangle 2">
            <a:extLst>
              <a:ext uri="{FF2B5EF4-FFF2-40B4-BE49-F238E27FC236}">
                <a16:creationId xmlns:a16="http://schemas.microsoft.com/office/drawing/2014/main" id="{51FB57E8-C3E7-478F-9AF5-6660F3736B55}"/>
              </a:ext>
            </a:extLst>
          </p:cNvPr>
          <p:cNvSpPr>
            <a:spLocks noGrp="1" noChangeArrowheads="1"/>
          </p:cNvSpPr>
          <p:nvPr>
            <p:ph type="title"/>
          </p:nvPr>
        </p:nvSpPr>
        <p:spPr/>
        <p:txBody>
          <a:bodyPr/>
          <a:lstStyle/>
          <a:p>
            <a:endParaRPr lang="en-US" altLang="en-US"/>
          </a:p>
        </p:txBody>
      </p:sp>
      <p:pic>
        <p:nvPicPr>
          <p:cNvPr id="75780" name="Picture 4" descr="ma">
            <a:extLst>
              <a:ext uri="{FF2B5EF4-FFF2-40B4-BE49-F238E27FC236}">
                <a16:creationId xmlns:a16="http://schemas.microsoft.com/office/drawing/2014/main" id="{5EFC23CB-413B-4B7F-A08D-9BCDEF25D3CD}"/>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l="8055" r="7899"/>
          <a:stretch>
            <a:fillRect/>
          </a:stretch>
        </p:blipFill>
        <p:spPr>
          <a:xfrm>
            <a:off x="2314575" y="1752600"/>
            <a:ext cx="4505325" cy="426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5780"/>
                                        </p:tgtEl>
                                        <p:attrNameLst>
                                          <p:attrName>style.visibility</p:attrName>
                                        </p:attrNameLst>
                                      </p:cBhvr>
                                      <p:to>
                                        <p:strVal val="visible"/>
                                      </p:to>
                                    </p:set>
                                    <p:anim calcmode="lin" valueType="num">
                                      <p:cBhvr additive="base">
                                        <p:cTn id="7" dur="500" fill="hold"/>
                                        <p:tgtEl>
                                          <p:spTgt spid="75780"/>
                                        </p:tgtEl>
                                        <p:attrNameLst>
                                          <p:attrName>ppt_x</p:attrName>
                                        </p:attrNameLst>
                                      </p:cBhvr>
                                      <p:tavLst>
                                        <p:tav tm="0">
                                          <p:val>
                                            <p:strVal val="0-#ppt_w/2"/>
                                          </p:val>
                                        </p:tav>
                                        <p:tav tm="100000">
                                          <p:val>
                                            <p:strVal val="#ppt_x"/>
                                          </p:val>
                                        </p:tav>
                                      </p:tavLst>
                                    </p:anim>
                                    <p:anim calcmode="lin" valueType="num">
                                      <p:cBhvr additive="base">
                                        <p:cTn id="8" dur="500" fill="hold"/>
                                        <p:tgtEl>
                                          <p:spTgt spid="757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0B22324-F5BD-40A8-ACE4-4E52CAFEE18A}"/>
              </a:ext>
            </a:extLst>
          </p:cNvPr>
          <p:cNvSpPr>
            <a:spLocks noGrp="1"/>
          </p:cNvSpPr>
          <p:nvPr>
            <p:ph type="ftr" sz="quarter" idx="11"/>
          </p:nvPr>
        </p:nvSpPr>
        <p:spPr/>
        <p:txBody>
          <a:bodyPr/>
          <a:lstStyle/>
          <a:p>
            <a:r>
              <a:rPr lang="en-US" altLang="en-US"/>
              <a:t>Mitsuba Systems (India) LLP</a:t>
            </a:r>
          </a:p>
        </p:txBody>
      </p:sp>
      <p:sp>
        <p:nvSpPr>
          <p:cNvPr id="43010" name="Rectangle 2">
            <a:extLst>
              <a:ext uri="{FF2B5EF4-FFF2-40B4-BE49-F238E27FC236}">
                <a16:creationId xmlns:a16="http://schemas.microsoft.com/office/drawing/2014/main" id="{4EFEC7B4-4F91-41FF-88CA-D5650902D155}"/>
              </a:ext>
            </a:extLst>
          </p:cNvPr>
          <p:cNvSpPr>
            <a:spLocks noGrp="1" noChangeArrowheads="1"/>
          </p:cNvSpPr>
          <p:nvPr>
            <p:ph type="title"/>
          </p:nvPr>
        </p:nvSpPr>
        <p:spPr/>
        <p:txBody>
          <a:bodyPr/>
          <a:lstStyle/>
          <a:p>
            <a:endParaRPr lang="en-US" altLang="en-US"/>
          </a:p>
        </p:txBody>
      </p:sp>
      <p:sp>
        <p:nvSpPr>
          <p:cNvPr id="43011" name="Rectangle 3">
            <a:extLst>
              <a:ext uri="{FF2B5EF4-FFF2-40B4-BE49-F238E27FC236}">
                <a16:creationId xmlns:a16="http://schemas.microsoft.com/office/drawing/2014/main" id="{4F42356D-0F44-49B5-A9EF-8D7D338DF44E}"/>
              </a:ext>
            </a:extLst>
          </p:cNvPr>
          <p:cNvSpPr>
            <a:spLocks noGrp="1" noChangeArrowheads="1"/>
          </p:cNvSpPr>
          <p:nvPr>
            <p:ph type="body" idx="1"/>
          </p:nvPr>
        </p:nvSpPr>
        <p:spPr/>
        <p:txBody>
          <a:bodyPr/>
          <a:lstStyle/>
          <a:p>
            <a:pPr>
              <a:lnSpc>
                <a:spcPct val="80000"/>
              </a:lnSpc>
              <a:buFont typeface="Wingdings" panose="05000000000000000000" pitchFamily="2" charset="2"/>
              <a:buChar char="F"/>
            </a:pPr>
            <a:endParaRPr lang="en-US" altLang="en-US" sz="3200">
              <a:latin typeface="Kabel Bk BT" pitchFamily="34" charset="0"/>
            </a:endParaRPr>
          </a:p>
          <a:p>
            <a:pPr>
              <a:lnSpc>
                <a:spcPct val="80000"/>
              </a:lnSpc>
              <a:buFont typeface="Wingdings" panose="05000000000000000000" pitchFamily="2" charset="2"/>
              <a:buNone/>
            </a:pPr>
            <a:r>
              <a:rPr lang="en-US" altLang="en-US" sz="3600" b="1">
                <a:latin typeface="Kabel Bk BT" pitchFamily="34" charset="0"/>
              </a:rPr>
              <a:t>A-Cartridge filter: The cartridge filter is special recovery. The filter is made of aluminium coated polyester. The blower will suck the powder. The powder will get on the outside of filter and clean air will be exhausted to the atmosphere. </a:t>
            </a:r>
          </a:p>
          <a:p>
            <a:pPr>
              <a:lnSpc>
                <a:spcPct val="80000"/>
              </a:lnSpc>
              <a:buFont typeface="Wingdings" panose="05000000000000000000" pitchFamily="2" charset="2"/>
              <a:buChar char="F"/>
            </a:pPr>
            <a:endParaRPr lang="en-US" altLang="en-US" sz="3600" b="1">
              <a:latin typeface="Kabel Bk BT" pitchFamily="34" charset="0"/>
            </a:endParaRPr>
          </a:p>
          <a:p>
            <a:pPr>
              <a:lnSpc>
                <a:spcPct val="80000"/>
              </a:lnSpc>
              <a:buFont typeface="Wingdings" panose="05000000000000000000" pitchFamily="2" charset="2"/>
              <a:buNone/>
            </a:pPr>
            <a:endParaRPr lang="en-US" altLang="en-US" sz="3200">
              <a:latin typeface="Kabel Bk BT" pitchFamily="34" charset="0"/>
            </a:endParaRPr>
          </a:p>
          <a:p>
            <a:pPr>
              <a:lnSpc>
                <a:spcPct val="80000"/>
              </a:lnSpc>
              <a:buFont typeface="Wingdings" panose="05000000000000000000" pitchFamily="2" charset="2"/>
              <a:buChar char="F"/>
            </a:pPr>
            <a:endParaRPr lang="en-US" altLang="en-US" sz="2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xEl>
                                              <p:pRg st="1" end="1"/>
                                            </p:txEl>
                                          </p:spTgt>
                                        </p:tgtEl>
                                        <p:attrNameLst>
                                          <p:attrName>style.visibility</p:attrName>
                                        </p:attrNameLst>
                                      </p:cBhvr>
                                      <p:to>
                                        <p:strVal val="visible"/>
                                      </p:to>
                                    </p:set>
                                    <p:anim calcmode="lin" valueType="num">
                                      <p:cBhvr additive="base">
                                        <p:cTn id="7"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511D8EE-6167-46E0-9CD0-976AE2A78F76}"/>
              </a:ext>
            </a:extLst>
          </p:cNvPr>
          <p:cNvSpPr>
            <a:spLocks noGrp="1"/>
          </p:cNvSpPr>
          <p:nvPr>
            <p:ph type="ftr" sz="quarter" idx="11"/>
          </p:nvPr>
        </p:nvSpPr>
        <p:spPr/>
        <p:txBody>
          <a:bodyPr/>
          <a:lstStyle/>
          <a:p>
            <a:r>
              <a:rPr lang="en-US" altLang="en-US"/>
              <a:t>Mitsuba Systems (India) LLP</a:t>
            </a:r>
          </a:p>
        </p:txBody>
      </p:sp>
      <p:sp>
        <p:nvSpPr>
          <p:cNvPr id="44034" name="Rectangle 2">
            <a:extLst>
              <a:ext uri="{FF2B5EF4-FFF2-40B4-BE49-F238E27FC236}">
                <a16:creationId xmlns:a16="http://schemas.microsoft.com/office/drawing/2014/main" id="{7D05AF14-834E-46FF-9DBC-0793BAB536FD}"/>
              </a:ext>
            </a:extLst>
          </p:cNvPr>
          <p:cNvSpPr>
            <a:spLocks noGrp="1" noChangeArrowheads="1"/>
          </p:cNvSpPr>
          <p:nvPr>
            <p:ph type="title"/>
          </p:nvPr>
        </p:nvSpPr>
        <p:spPr/>
        <p:txBody>
          <a:bodyPr/>
          <a:lstStyle/>
          <a:p>
            <a:endParaRPr lang="en-US" altLang="en-US"/>
          </a:p>
        </p:txBody>
      </p:sp>
      <p:sp>
        <p:nvSpPr>
          <p:cNvPr id="44035" name="Rectangle 3">
            <a:extLst>
              <a:ext uri="{FF2B5EF4-FFF2-40B4-BE49-F238E27FC236}">
                <a16:creationId xmlns:a16="http://schemas.microsoft.com/office/drawing/2014/main" id="{A60535AF-6A78-4B98-8E59-2B1CFDBFD1B2}"/>
              </a:ext>
            </a:extLst>
          </p:cNvPr>
          <p:cNvSpPr>
            <a:spLocks noGrp="1" noChangeArrowheads="1"/>
          </p:cNvSpPr>
          <p:nvPr>
            <p:ph type="body" idx="1"/>
          </p:nvPr>
        </p:nvSpPr>
        <p:spPr/>
        <p:txBody>
          <a:bodyPr/>
          <a:lstStyle/>
          <a:p>
            <a:pPr>
              <a:buFont typeface="Wingdings" panose="05000000000000000000" pitchFamily="2" charset="2"/>
              <a:buNone/>
            </a:pPr>
            <a:r>
              <a:rPr lang="en-US" altLang="en-US" sz="3200" b="1">
                <a:latin typeface="Kabel Bk BT" pitchFamily="34" charset="0"/>
              </a:rPr>
              <a:t>A-The filter cartridge is provided with the cleaning system. The air will be blast inside of filter which will dislodge the powder accumulate on outside of the filter. The powder will be collected at powder collection bin. The cartridge recovery offers 100% powder recovery</a:t>
            </a:r>
            <a:r>
              <a:rPr lang="en-US" altLang="en-US" sz="3200">
                <a:latin typeface="Kabel Bk BT" pitchFamily="34" charset="0"/>
              </a:rPr>
              <a:t>. </a:t>
            </a:r>
          </a:p>
          <a:p>
            <a:pPr algn="r">
              <a:buFont typeface="Wingdings" panose="05000000000000000000" pitchFamily="2" charset="2"/>
              <a:buNone/>
            </a:pPr>
            <a:endParaRPr lang="en-US" altLang="en-US" sz="2000">
              <a:latin typeface="Kabel Bk BT" pitchFamily="34" charset="0"/>
            </a:endParaRPr>
          </a:p>
          <a:p>
            <a:pPr>
              <a:buFont typeface="Wingdings" panose="05000000000000000000" pitchFamily="2" charset="2"/>
              <a:buNone/>
            </a:pPr>
            <a:endParaRPr lang="en-US" altLang="en-US" sz="3200">
              <a:latin typeface="Kabel Bk BT" pitchFamily="34" charset="0"/>
            </a:endParaRPr>
          </a:p>
          <a:p>
            <a:endParaRPr lang="en-US" altLang="en-US" sz="320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8C73B2D-C07D-4BCE-A50B-B2908075B6C3}"/>
              </a:ext>
            </a:extLst>
          </p:cNvPr>
          <p:cNvSpPr>
            <a:spLocks noGrp="1"/>
          </p:cNvSpPr>
          <p:nvPr>
            <p:ph type="ftr" sz="quarter" idx="11"/>
          </p:nvPr>
        </p:nvSpPr>
        <p:spPr/>
        <p:txBody>
          <a:bodyPr/>
          <a:lstStyle/>
          <a:p>
            <a:r>
              <a:rPr lang="en-US" altLang="en-US"/>
              <a:t>Mitsuba Systems (India) LLP</a:t>
            </a:r>
          </a:p>
        </p:txBody>
      </p:sp>
      <p:sp>
        <p:nvSpPr>
          <p:cNvPr id="45058" name="Rectangle 2">
            <a:extLst>
              <a:ext uri="{FF2B5EF4-FFF2-40B4-BE49-F238E27FC236}">
                <a16:creationId xmlns:a16="http://schemas.microsoft.com/office/drawing/2014/main" id="{6B5A5331-08EA-4126-98C6-C4BC7A3EB39C}"/>
              </a:ext>
            </a:extLst>
          </p:cNvPr>
          <p:cNvSpPr>
            <a:spLocks noGrp="1" noChangeArrowheads="1"/>
          </p:cNvSpPr>
          <p:nvPr>
            <p:ph type="title"/>
          </p:nvPr>
        </p:nvSpPr>
        <p:spPr/>
        <p:txBody>
          <a:bodyPr/>
          <a:lstStyle/>
          <a:p>
            <a:endParaRPr lang="en-US" altLang="en-US"/>
          </a:p>
        </p:txBody>
      </p:sp>
      <p:sp>
        <p:nvSpPr>
          <p:cNvPr id="45059" name="Rectangle 3">
            <a:extLst>
              <a:ext uri="{FF2B5EF4-FFF2-40B4-BE49-F238E27FC236}">
                <a16:creationId xmlns:a16="http://schemas.microsoft.com/office/drawing/2014/main" id="{B374FAC4-4A4C-4540-97AA-4F38CE78ECB6}"/>
              </a:ext>
            </a:extLst>
          </p:cNvPr>
          <p:cNvSpPr>
            <a:spLocks noGrp="1" noChangeArrowheads="1"/>
          </p:cNvSpPr>
          <p:nvPr>
            <p:ph type="body" idx="1"/>
          </p:nvPr>
        </p:nvSpPr>
        <p:spPr/>
        <p:txBody>
          <a:bodyPr/>
          <a:lstStyle/>
          <a:p>
            <a:pPr>
              <a:buFont typeface="Wingdings" panose="05000000000000000000" pitchFamily="2" charset="2"/>
              <a:buNone/>
            </a:pPr>
            <a:r>
              <a:rPr lang="en-US" altLang="en-US" sz="3600" b="1">
                <a:latin typeface="Kabel Bk BT" pitchFamily="34" charset="0"/>
              </a:rPr>
              <a:t>A-But not recommended for frequent colour change as every colour need dedicated cartridge bank which makes its uneconomical. </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36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B540064-2BC4-4523-A96F-02FD3156C627}"/>
              </a:ext>
            </a:extLst>
          </p:cNvPr>
          <p:cNvSpPr>
            <a:spLocks noGrp="1"/>
          </p:cNvSpPr>
          <p:nvPr>
            <p:ph type="ftr" sz="quarter" idx="11"/>
          </p:nvPr>
        </p:nvSpPr>
        <p:spPr/>
        <p:txBody>
          <a:bodyPr/>
          <a:lstStyle/>
          <a:p>
            <a:r>
              <a:rPr lang="en-US" altLang="en-US"/>
              <a:t>Mitsuba Systems (India) LLP</a:t>
            </a:r>
          </a:p>
        </p:txBody>
      </p:sp>
      <p:sp>
        <p:nvSpPr>
          <p:cNvPr id="68613" name="Rectangle 5">
            <a:extLst>
              <a:ext uri="{FF2B5EF4-FFF2-40B4-BE49-F238E27FC236}">
                <a16:creationId xmlns:a16="http://schemas.microsoft.com/office/drawing/2014/main" id="{8F7E6E7D-663D-48A9-BF49-7F9D4D5DAA14}"/>
              </a:ext>
            </a:extLst>
          </p:cNvPr>
          <p:cNvSpPr>
            <a:spLocks noGrp="1" noChangeArrowheads="1"/>
          </p:cNvSpPr>
          <p:nvPr>
            <p:ph type="title"/>
          </p:nvPr>
        </p:nvSpPr>
        <p:spPr/>
        <p:txBody>
          <a:bodyPr/>
          <a:lstStyle/>
          <a:p>
            <a:endParaRPr lang="en-US" altLang="en-US"/>
          </a:p>
        </p:txBody>
      </p:sp>
      <p:pic>
        <p:nvPicPr>
          <p:cNvPr id="68612" name="Picture 4" descr="MSBS-1">
            <a:extLst>
              <a:ext uri="{FF2B5EF4-FFF2-40B4-BE49-F238E27FC236}">
                <a16:creationId xmlns:a16="http://schemas.microsoft.com/office/drawing/2014/main" id="{95BCE4EB-7510-4D8E-82F3-4713C98D966F}"/>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47938" y="1752600"/>
            <a:ext cx="4038600"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8612"/>
                                        </p:tgtEl>
                                        <p:attrNameLst>
                                          <p:attrName>style.visibility</p:attrName>
                                        </p:attrNameLst>
                                      </p:cBhvr>
                                      <p:to>
                                        <p:strVal val="visible"/>
                                      </p:to>
                                    </p:set>
                                    <p:anim calcmode="lin" valueType="num">
                                      <p:cBhvr additive="base">
                                        <p:cTn id="7" dur="500" fill="hold"/>
                                        <p:tgtEl>
                                          <p:spTgt spid="68612"/>
                                        </p:tgtEl>
                                        <p:attrNameLst>
                                          <p:attrName>ppt_x</p:attrName>
                                        </p:attrNameLst>
                                      </p:cBhvr>
                                      <p:tavLst>
                                        <p:tav tm="0">
                                          <p:val>
                                            <p:strVal val="0-#ppt_w/2"/>
                                          </p:val>
                                        </p:tav>
                                        <p:tav tm="100000">
                                          <p:val>
                                            <p:strVal val="#ppt_x"/>
                                          </p:val>
                                        </p:tav>
                                      </p:tavLst>
                                    </p:anim>
                                    <p:anim calcmode="lin" valueType="num">
                                      <p:cBhvr additive="base">
                                        <p:cTn id="8" dur="500" fill="hold"/>
                                        <p:tgtEl>
                                          <p:spTgt spid="686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59603DBC-B69C-46D8-9F13-E7C2B6104266}"/>
              </a:ext>
            </a:extLst>
          </p:cNvPr>
          <p:cNvSpPr>
            <a:spLocks noGrp="1"/>
          </p:cNvSpPr>
          <p:nvPr>
            <p:ph type="ftr" sz="quarter" idx="11"/>
          </p:nvPr>
        </p:nvSpPr>
        <p:spPr/>
        <p:txBody>
          <a:bodyPr/>
          <a:lstStyle/>
          <a:p>
            <a:r>
              <a:rPr lang="en-US" altLang="en-US"/>
              <a:t>Mitsuba Systems (India) LLP</a:t>
            </a:r>
          </a:p>
        </p:txBody>
      </p:sp>
      <p:sp>
        <p:nvSpPr>
          <p:cNvPr id="47106" name="Rectangle 2">
            <a:extLst>
              <a:ext uri="{FF2B5EF4-FFF2-40B4-BE49-F238E27FC236}">
                <a16:creationId xmlns:a16="http://schemas.microsoft.com/office/drawing/2014/main" id="{BB60340A-FD3D-4A6A-A8B6-6669B89BFD05}"/>
              </a:ext>
            </a:extLst>
          </p:cNvPr>
          <p:cNvSpPr>
            <a:spLocks noGrp="1" noChangeArrowheads="1"/>
          </p:cNvSpPr>
          <p:nvPr>
            <p:ph type="title"/>
          </p:nvPr>
        </p:nvSpPr>
        <p:spPr>
          <a:xfrm>
            <a:off x="574675" y="304800"/>
            <a:ext cx="8001000" cy="1752600"/>
          </a:xfrm>
        </p:spPr>
        <p:txBody>
          <a:bodyPr/>
          <a:lstStyle/>
          <a:p>
            <a:pPr marL="723900" indent="-723900"/>
            <a:endParaRPr lang="en-US" altLang="en-US" sz="3600">
              <a:latin typeface="Kabel Bk BT" pitchFamily="34" charset="0"/>
            </a:endParaRPr>
          </a:p>
        </p:txBody>
      </p:sp>
      <p:sp>
        <p:nvSpPr>
          <p:cNvPr id="47107" name="Rectangle 3">
            <a:extLst>
              <a:ext uri="{FF2B5EF4-FFF2-40B4-BE49-F238E27FC236}">
                <a16:creationId xmlns:a16="http://schemas.microsoft.com/office/drawing/2014/main" id="{B52787E8-CAEC-4EE0-9BCF-BD4EAA44357C}"/>
              </a:ext>
            </a:extLst>
          </p:cNvPr>
          <p:cNvSpPr>
            <a:spLocks noGrp="1" noChangeArrowheads="1"/>
          </p:cNvSpPr>
          <p:nvPr>
            <p:ph type="body" idx="1"/>
          </p:nvPr>
        </p:nvSpPr>
        <p:spPr/>
        <p:txBody>
          <a:bodyPr/>
          <a:lstStyle/>
          <a:p>
            <a:pPr>
              <a:buFont typeface="Wingdings" panose="05000000000000000000" pitchFamily="2" charset="2"/>
              <a:buNone/>
            </a:pPr>
            <a:endParaRPr lang="en-US" altLang="en-US" sz="4000" b="1">
              <a:latin typeface="Kabel Bk BT" pitchFamily="34" charset="0"/>
            </a:endParaRPr>
          </a:p>
          <a:p>
            <a:pPr>
              <a:buFont typeface="Wingdings" panose="05000000000000000000" pitchFamily="2" charset="2"/>
              <a:buNone/>
            </a:pPr>
            <a:endParaRPr lang="en-US" altLang="en-US" sz="4000" b="1">
              <a:latin typeface="Kabel Bk BT" pitchFamily="34" charset="0"/>
            </a:endParaRPr>
          </a:p>
          <a:p>
            <a:pPr>
              <a:buFont typeface="Wingdings" panose="05000000000000000000" pitchFamily="2" charset="2"/>
              <a:buNone/>
            </a:pPr>
            <a:r>
              <a:rPr lang="en-US" altLang="en-US" sz="4000" b="1">
                <a:latin typeface="Kabel Bk BT" pitchFamily="34" charset="0"/>
              </a:rPr>
              <a:t>Q-What are the other critical factors for good powder coating?</a:t>
            </a:r>
            <a:br>
              <a:rPr lang="en-US" altLang="en-US" sz="4000">
                <a:latin typeface="Kabel Bk BT" pitchFamily="34" charset="0"/>
              </a:rPr>
            </a:br>
            <a:endParaRPr lang="en-US" altLang="en-US" sz="4000">
              <a:latin typeface="Kabel Bk BT" pitchFamily="34" charset="0"/>
            </a:endParaRPr>
          </a:p>
          <a:p>
            <a:pPr algn="ctr">
              <a:buFont typeface="Wingdings" panose="05000000000000000000" pitchFamily="2" charset="2"/>
              <a:buNone/>
            </a:pPr>
            <a:endParaRPr lang="en-US" altLang="en-US" sz="48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ctr">
              <a:buFont typeface="Wingdings" panose="05000000000000000000" pitchFamily="2" charset="2"/>
              <a:buNone/>
            </a:pPr>
            <a:endParaRPr lang="en-US" altLang="en-US" sz="2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7">
                                            <p:txEl>
                                              <p:pRg st="2" end="2"/>
                                            </p:txEl>
                                          </p:spTgt>
                                        </p:tgtEl>
                                        <p:attrNameLst>
                                          <p:attrName>style.visibility</p:attrName>
                                        </p:attrNameLst>
                                      </p:cBhvr>
                                      <p:to>
                                        <p:strVal val="visible"/>
                                      </p:to>
                                    </p:set>
                                    <p:anim calcmode="lin" valueType="num">
                                      <p:cBhvr additive="base">
                                        <p:cTn id="7" dur="500" fill="hold"/>
                                        <p:tgtEl>
                                          <p:spTgt spid="4710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9F3C239-4D3C-4E00-8D2E-C33C5872D716}"/>
              </a:ext>
            </a:extLst>
          </p:cNvPr>
          <p:cNvSpPr>
            <a:spLocks noGrp="1"/>
          </p:cNvSpPr>
          <p:nvPr>
            <p:ph type="ftr" sz="quarter" idx="11"/>
          </p:nvPr>
        </p:nvSpPr>
        <p:spPr/>
        <p:txBody>
          <a:bodyPr/>
          <a:lstStyle/>
          <a:p>
            <a:r>
              <a:rPr lang="en-US" altLang="en-US"/>
              <a:t>Mitsuba Systems (India) LLP</a:t>
            </a:r>
          </a:p>
        </p:txBody>
      </p:sp>
      <p:sp>
        <p:nvSpPr>
          <p:cNvPr id="48130" name="Rectangle 2">
            <a:extLst>
              <a:ext uri="{FF2B5EF4-FFF2-40B4-BE49-F238E27FC236}">
                <a16:creationId xmlns:a16="http://schemas.microsoft.com/office/drawing/2014/main" id="{887D903B-AC95-460F-A67D-58990D1C3C57}"/>
              </a:ext>
            </a:extLst>
          </p:cNvPr>
          <p:cNvSpPr>
            <a:spLocks noGrp="1" noChangeArrowheads="1"/>
          </p:cNvSpPr>
          <p:nvPr>
            <p:ph type="title"/>
          </p:nvPr>
        </p:nvSpPr>
        <p:spPr/>
        <p:txBody>
          <a:bodyPr/>
          <a:lstStyle/>
          <a:p>
            <a:endParaRPr lang="en-US" altLang="en-US"/>
          </a:p>
        </p:txBody>
      </p:sp>
      <p:sp>
        <p:nvSpPr>
          <p:cNvPr id="48131" name="Rectangle 3">
            <a:extLst>
              <a:ext uri="{FF2B5EF4-FFF2-40B4-BE49-F238E27FC236}">
                <a16:creationId xmlns:a16="http://schemas.microsoft.com/office/drawing/2014/main" id="{C0A0CB68-752C-4594-947E-5B72B72DDC1A}"/>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r>
              <a:rPr lang="en-US" altLang="en-US" sz="3600" b="1">
                <a:latin typeface="Kabel Bk BT" pitchFamily="34" charset="0"/>
              </a:rPr>
              <a:t>A-Good quality air.</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None/>
            </a:pPr>
            <a:r>
              <a:rPr lang="en-US" altLang="en-US" sz="3600" b="1">
                <a:latin typeface="Kabel Bk BT" pitchFamily="34" charset="0"/>
              </a:rPr>
              <a:t>	Excellent earthing.</a:t>
            </a: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Char char="F"/>
            </a:pPr>
            <a:endParaRPr lang="en-US" altLang="en-US" sz="2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1">
                                            <p:txEl>
                                              <p:pRg st="2" end="2"/>
                                            </p:txEl>
                                          </p:spTgt>
                                        </p:tgtEl>
                                        <p:attrNameLst>
                                          <p:attrName>style.visibility</p:attrName>
                                        </p:attrNameLst>
                                      </p:cBhvr>
                                      <p:to>
                                        <p:strVal val="visible"/>
                                      </p:to>
                                    </p:set>
                                    <p:anim calcmode="lin" valueType="num">
                                      <p:cBhvr additive="base">
                                        <p:cTn id="7" dur="500" fill="hold"/>
                                        <p:tgtEl>
                                          <p:spTgt spid="4813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1">
                                            <p:txEl>
                                              <p:pRg st="4" end="4"/>
                                            </p:txEl>
                                          </p:spTgt>
                                        </p:tgtEl>
                                        <p:attrNameLst>
                                          <p:attrName>style.visibility</p:attrName>
                                        </p:attrNameLst>
                                      </p:cBhvr>
                                      <p:to>
                                        <p:strVal val="visible"/>
                                      </p:to>
                                    </p:set>
                                    <p:anim calcmode="lin" valueType="num">
                                      <p:cBhvr additive="base">
                                        <p:cTn id="13" dur="500" fill="hold"/>
                                        <p:tgtEl>
                                          <p:spTgt spid="48131">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813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CA5E78C-A887-4C25-8538-C0358137B403}"/>
              </a:ext>
            </a:extLst>
          </p:cNvPr>
          <p:cNvSpPr>
            <a:spLocks noGrp="1"/>
          </p:cNvSpPr>
          <p:nvPr>
            <p:ph type="ftr" sz="quarter" idx="11"/>
          </p:nvPr>
        </p:nvSpPr>
        <p:spPr/>
        <p:txBody>
          <a:bodyPr/>
          <a:lstStyle/>
          <a:p>
            <a:r>
              <a:rPr lang="en-US" altLang="en-US"/>
              <a:t>Mitsuba Systems (India) LLP</a:t>
            </a:r>
          </a:p>
        </p:txBody>
      </p:sp>
      <p:sp>
        <p:nvSpPr>
          <p:cNvPr id="126978" name="Rectangle 2">
            <a:extLst>
              <a:ext uri="{FF2B5EF4-FFF2-40B4-BE49-F238E27FC236}">
                <a16:creationId xmlns:a16="http://schemas.microsoft.com/office/drawing/2014/main" id="{DA764238-7B4F-4579-9C33-C149EAC36929}"/>
              </a:ext>
            </a:extLst>
          </p:cNvPr>
          <p:cNvSpPr>
            <a:spLocks noGrp="1" noChangeArrowheads="1"/>
          </p:cNvSpPr>
          <p:nvPr>
            <p:ph type="title"/>
          </p:nvPr>
        </p:nvSpPr>
        <p:spPr/>
        <p:txBody>
          <a:bodyPr/>
          <a:lstStyle/>
          <a:p>
            <a:endParaRPr lang="en-US" altLang="en-US"/>
          </a:p>
        </p:txBody>
      </p:sp>
      <p:sp>
        <p:nvSpPr>
          <p:cNvPr id="126979" name="Rectangle 3">
            <a:extLst>
              <a:ext uri="{FF2B5EF4-FFF2-40B4-BE49-F238E27FC236}">
                <a16:creationId xmlns:a16="http://schemas.microsoft.com/office/drawing/2014/main" id="{AF5EB8C1-B09F-445E-82C0-D08958946FAA}"/>
              </a:ext>
            </a:extLst>
          </p:cNvPr>
          <p:cNvSpPr>
            <a:spLocks noGrp="1" noChangeArrowheads="1"/>
          </p:cNvSpPr>
          <p:nvPr>
            <p:ph type="body" idx="1"/>
          </p:nvPr>
        </p:nvSpPr>
        <p:spPr/>
        <p:txBody>
          <a:bodyPr/>
          <a:lstStyle/>
          <a:p>
            <a:pPr>
              <a:lnSpc>
                <a:spcPct val="90000"/>
              </a:lnSpc>
            </a:pPr>
            <a:r>
              <a:rPr lang="en-US" altLang="en-US" sz="2600"/>
              <a:t>For More Information do visit </a:t>
            </a:r>
          </a:p>
          <a:p>
            <a:pPr>
              <a:lnSpc>
                <a:spcPct val="90000"/>
              </a:lnSpc>
              <a:buFont typeface="Wingdings" panose="05000000000000000000" pitchFamily="2" charset="2"/>
              <a:buNone/>
            </a:pPr>
            <a:r>
              <a:rPr lang="en-US" altLang="en-US" sz="2600">
                <a:hlinkClick r:id="rId3"/>
              </a:rPr>
              <a:t>www.powdergun.com</a:t>
            </a:r>
            <a:endParaRPr lang="en-US" altLang="en-US" sz="2600"/>
          </a:p>
          <a:p>
            <a:pPr>
              <a:lnSpc>
                <a:spcPct val="90000"/>
              </a:lnSpc>
              <a:buFont typeface="Wingdings" panose="05000000000000000000" pitchFamily="2" charset="2"/>
              <a:buNone/>
            </a:pPr>
            <a:r>
              <a:rPr lang="en-US" altLang="en-US" sz="2600"/>
              <a:t>MITSUBA SYSTEMS(INDIA)PVT LTD</a:t>
            </a:r>
          </a:p>
          <a:p>
            <a:pPr>
              <a:lnSpc>
                <a:spcPct val="90000"/>
              </a:lnSpc>
              <a:buFont typeface="Wingdings" panose="05000000000000000000" pitchFamily="2" charset="2"/>
              <a:buNone/>
            </a:pPr>
            <a:r>
              <a:rPr lang="en-US" altLang="en-US" sz="2600"/>
              <a:t>34/H,NEW LINK ROAD,ANDHERI(WEST)</a:t>
            </a:r>
          </a:p>
          <a:p>
            <a:pPr>
              <a:lnSpc>
                <a:spcPct val="90000"/>
              </a:lnSpc>
              <a:buFont typeface="Wingdings" panose="05000000000000000000" pitchFamily="2" charset="2"/>
              <a:buNone/>
            </a:pPr>
            <a:r>
              <a:rPr lang="en-US" altLang="en-US" sz="2600"/>
              <a:t>MUMBAI,400053</a:t>
            </a:r>
          </a:p>
          <a:p>
            <a:pPr>
              <a:lnSpc>
                <a:spcPct val="90000"/>
              </a:lnSpc>
              <a:buFont typeface="Wingdings" panose="05000000000000000000" pitchFamily="2" charset="2"/>
              <a:buNone/>
            </a:pPr>
            <a:r>
              <a:rPr lang="en-US" altLang="en-US" sz="2600"/>
              <a:t>INDIA</a:t>
            </a:r>
          </a:p>
          <a:p>
            <a:pPr>
              <a:lnSpc>
                <a:spcPct val="90000"/>
              </a:lnSpc>
              <a:buFont typeface="Wingdings" panose="05000000000000000000" pitchFamily="2" charset="2"/>
              <a:buNone/>
            </a:pPr>
            <a:r>
              <a:rPr lang="en-US" altLang="en-US" sz="2600"/>
              <a:t>TELEPHONE-0091-22-66924151/52/53</a:t>
            </a:r>
          </a:p>
          <a:p>
            <a:pPr>
              <a:lnSpc>
                <a:spcPct val="90000"/>
              </a:lnSpc>
              <a:buFont typeface="Wingdings" panose="05000000000000000000" pitchFamily="2" charset="2"/>
              <a:buNone/>
            </a:pPr>
            <a:r>
              <a:rPr lang="en-US" altLang="en-US" sz="2600"/>
              <a:t>FAX-0091-22-66924154</a:t>
            </a:r>
          </a:p>
          <a:p>
            <a:pPr>
              <a:lnSpc>
                <a:spcPct val="90000"/>
              </a:lnSpc>
              <a:buFont typeface="Wingdings" panose="05000000000000000000" pitchFamily="2" charset="2"/>
              <a:buNone/>
            </a:pPr>
            <a:r>
              <a:rPr lang="en-US" altLang="en-US" sz="2600"/>
              <a:t>Email-mitsuba@powdergun.com</a:t>
            </a:r>
          </a:p>
        </p:txBody>
      </p:sp>
    </p:spTree>
  </p:cSld>
  <p:clrMapOvr>
    <a:masterClrMapping/>
  </p:clrMapOvr>
  <p:transition spd="slow">
    <p:checke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5A980746-B1A1-4CDE-80BA-FA4A97B194CE}"/>
              </a:ext>
            </a:extLst>
          </p:cNvPr>
          <p:cNvSpPr>
            <a:spLocks noGrp="1"/>
          </p:cNvSpPr>
          <p:nvPr>
            <p:ph type="ftr" sz="quarter" idx="11"/>
          </p:nvPr>
        </p:nvSpPr>
        <p:spPr/>
        <p:txBody>
          <a:bodyPr/>
          <a:lstStyle/>
          <a:p>
            <a:r>
              <a:rPr lang="en-US" altLang="en-US"/>
              <a:t>Mitsuba Systems (India) LLP</a:t>
            </a:r>
          </a:p>
        </p:txBody>
      </p:sp>
      <p:sp>
        <p:nvSpPr>
          <p:cNvPr id="11267" name="Rectangle 3">
            <a:extLst>
              <a:ext uri="{FF2B5EF4-FFF2-40B4-BE49-F238E27FC236}">
                <a16:creationId xmlns:a16="http://schemas.microsoft.com/office/drawing/2014/main" id="{50355953-1CB5-4682-8FC6-082ABE597BA6}"/>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200">
              <a:latin typeface="Kabel Bk BT" pitchFamily="34" charset="0"/>
            </a:endParaRPr>
          </a:p>
          <a:p>
            <a:pPr>
              <a:buFont typeface="Wingdings" panose="05000000000000000000" pitchFamily="2" charset="2"/>
              <a:buChar char="F"/>
            </a:pPr>
            <a:endParaRPr lang="en-US" altLang="en-US" sz="3200">
              <a:latin typeface="Kabel Bk BT" pitchFamily="34" charset="0"/>
            </a:endParaRPr>
          </a:p>
          <a:p>
            <a:pPr>
              <a:buFont typeface="Wingdings" panose="05000000000000000000" pitchFamily="2" charset="2"/>
              <a:buChar char="F"/>
            </a:pPr>
            <a:endParaRPr lang="en-US" altLang="en-US" sz="3200">
              <a:latin typeface="Kabel Bk BT" pitchFamily="34" charset="0"/>
            </a:endParaRPr>
          </a:p>
          <a:p>
            <a:pPr>
              <a:buFont typeface="Wingdings" panose="05000000000000000000" pitchFamily="2" charset="2"/>
              <a:buNone/>
            </a:pPr>
            <a:r>
              <a:rPr lang="en-US" altLang="en-US" sz="3600" b="1">
                <a:latin typeface="Kabel Bk BT" pitchFamily="34" charset="0"/>
              </a:rPr>
              <a:t>A-To deposit the powder on the object till it reaches in the oven.</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None/>
            </a:pPr>
            <a:endParaRPr lang="en-US" altLang="en-US" sz="3200">
              <a:latin typeface="Kabel Bk BT" pitchFamily="34" charset="0"/>
            </a:endParaRPr>
          </a:p>
          <a:p>
            <a:pPr algn="r">
              <a:buFont typeface="Wingdings" panose="05000000000000000000" pitchFamily="2" charset="2"/>
              <a:buNone/>
            </a:pPr>
            <a:endParaRPr lang="en-US" altLang="en-US" sz="20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buFont typeface="Wingdings" panose="05000000000000000000" pitchFamily="2" charset="2"/>
              <a:buNone/>
            </a:pPr>
            <a:endParaRPr lang="en-US" altLang="en-US" sz="2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3" end="3"/>
                                            </p:txEl>
                                          </p:spTgt>
                                        </p:tgtEl>
                                        <p:attrNameLst>
                                          <p:attrName>style.visibility</p:attrName>
                                        </p:attrNameLst>
                                      </p:cBhvr>
                                      <p:to>
                                        <p:strVal val="visible"/>
                                      </p:to>
                                    </p:set>
                                    <p:anim calcmode="lin" valueType="num">
                                      <p:cBhvr additive="base">
                                        <p:cTn id="7"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20F6050-C1E0-4FBD-8409-49B76ACA9288}"/>
              </a:ext>
            </a:extLst>
          </p:cNvPr>
          <p:cNvSpPr>
            <a:spLocks noGrp="1"/>
          </p:cNvSpPr>
          <p:nvPr>
            <p:ph type="ftr" sz="quarter" idx="11"/>
          </p:nvPr>
        </p:nvSpPr>
        <p:spPr/>
        <p:txBody>
          <a:bodyPr/>
          <a:lstStyle/>
          <a:p>
            <a:r>
              <a:rPr lang="en-US" altLang="en-US"/>
              <a:t>Mitsuba Systems (India) LLP</a:t>
            </a:r>
          </a:p>
        </p:txBody>
      </p:sp>
      <p:sp>
        <p:nvSpPr>
          <p:cNvPr id="12290" name="Rectangle 2">
            <a:extLst>
              <a:ext uri="{FF2B5EF4-FFF2-40B4-BE49-F238E27FC236}">
                <a16:creationId xmlns:a16="http://schemas.microsoft.com/office/drawing/2014/main" id="{20B58989-CAA4-44EF-9DA6-4896B0B12FB3}"/>
              </a:ext>
            </a:extLst>
          </p:cNvPr>
          <p:cNvSpPr>
            <a:spLocks noGrp="1" noChangeArrowheads="1"/>
          </p:cNvSpPr>
          <p:nvPr>
            <p:ph type="title"/>
          </p:nvPr>
        </p:nvSpPr>
        <p:spPr>
          <a:xfrm>
            <a:off x="609600" y="457200"/>
            <a:ext cx="8001000" cy="914400"/>
          </a:xfrm>
        </p:spPr>
        <p:txBody>
          <a:bodyPr/>
          <a:lstStyle/>
          <a:p>
            <a:pPr marL="723900" indent="-723900"/>
            <a:endParaRPr lang="en-US" altLang="en-US" sz="4000">
              <a:latin typeface="Kabel Bk BT" pitchFamily="34" charset="0"/>
            </a:endParaRPr>
          </a:p>
        </p:txBody>
      </p:sp>
      <p:sp>
        <p:nvSpPr>
          <p:cNvPr id="12291" name="Rectangle 3">
            <a:extLst>
              <a:ext uri="{FF2B5EF4-FFF2-40B4-BE49-F238E27FC236}">
                <a16:creationId xmlns:a16="http://schemas.microsoft.com/office/drawing/2014/main" id="{9931E2FF-7EB5-4009-A3A9-2FF0AD6B87B7}"/>
              </a:ext>
            </a:extLst>
          </p:cNvPr>
          <p:cNvSpPr>
            <a:spLocks noGrp="1" noChangeArrowheads="1"/>
          </p:cNvSpPr>
          <p:nvPr>
            <p:ph type="body" idx="1"/>
          </p:nvPr>
        </p:nvSpPr>
        <p:spPr/>
        <p:txBody>
          <a:bodyPr/>
          <a:lstStyle/>
          <a:p>
            <a:endParaRPr lang="en-US" altLang="en-US" sz="3400"/>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None/>
            </a:pPr>
            <a:r>
              <a:rPr lang="en-US" altLang="en-US" sz="3600" b="1">
                <a:latin typeface="Kabel Bk BT" pitchFamily="34" charset="0"/>
              </a:rPr>
              <a:t>Q-How many way one can charge the powder?</a:t>
            </a:r>
            <a:br>
              <a:rPr lang="en-US" altLang="en-US" sz="3600">
                <a:latin typeface="Kabel Bk BT" pitchFamily="34" charset="0"/>
              </a:rPr>
            </a:br>
            <a:endParaRPr lang="en-US" altLang="en-US" sz="3600">
              <a:latin typeface="Kabel Bk BT" pitchFamily="34" charset="0"/>
            </a:endParaRPr>
          </a:p>
          <a:p>
            <a:pPr algn="ctr">
              <a:buFont typeface="Wingdings" panose="05000000000000000000" pitchFamily="2" charset="2"/>
              <a:buNone/>
            </a:pPr>
            <a:endParaRPr lang="en-US" altLang="en-US" sz="4400">
              <a:latin typeface="Kabel Bk BT" pitchFamily="34" charset="0"/>
            </a:endParaRPr>
          </a:p>
          <a:p>
            <a:pPr algn="ctr">
              <a:buFont typeface="Wingdings" panose="05000000000000000000" pitchFamily="2" charset="2"/>
              <a:buNone/>
            </a:pPr>
            <a:endParaRPr lang="en-US" altLang="en-US" sz="4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ctr">
              <a:buFont typeface="Wingdings" panose="05000000000000000000" pitchFamily="2" charset="2"/>
              <a:buNone/>
            </a:pPr>
            <a:endParaRPr lang="en-US" altLang="en-US" sz="44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anim calcmode="lin" valueType="num">
                                      <p:cBhvr additive="base">
                                        <p:cTn id="7"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1C2A2CB-75B9-4AC1-8E88-4784E4FAF51A}"/>
              </a:ext>
            </a:extLst>
          </p:cNvPr>
          <p:cNvSpPr>
            <a:spLocks noGrp="1"/>
          </p:cNvSpPr>
          <p:nvPr>
            <p:ph type="ftr" sz="quarter" idx="11"/>
          </p:nvPr>
        </p:nvSpPr>
        <p:spPr/>
        <p:txBody>
          <a:bodyPr/>
          <a:lstStyle/>
          <a:p>
            <a:r>
              <a:rPr lang="en-US" altLang="en-US"/>
              <a:t>Mitsuba Systems (India) LLP</a:t>
            </a:r>
          </a:p>
        </p:txBody>
      </p:sp>
      <p:sp>
        <p:nvSpPr>
          <p:cNvPr id="13314" name="Rectangle 2">
            <a:extLst>
              <a:ext uri="{FF2B5EF4-FFF2-40B4-BE49-F238E27FC236}">
                <a16:creationId xmlns:a16="http://schemas.microsoft.com/office/drawing/2014/main" id="{6151262B-2960-4719-B096-2CC9590E0021}"/>
              </a:ext>
            </a:extLst>
          </p:cNvPr>
          <p:cNvSpPr>
            <a:spLocks noGrp="1" noChangeArrowheads="1"/>
          </p:cNvSpPr>
          <p:nvPr>
            <p:ph type="title"/>
          </p:nvPr>
        </p:nvSpPr>
        <p:spPr/>
        <p:txBody>
          <a:bodyPr/>
          <a:lstStyle/>
          <a:p>
            <a:endParaRPr lang="en-US" altLang="en-US"/>
          </a:p>
        </p:txBody>
      </p:sp>
      <p:sp>
        <p:nvSpPr>
          <p:cNvPr id="13315" name="Rectangle 3">
            <a:extLst>
              <a:ext uri="{FF2B5EF4-FFF2-40B4-BE49-F238E27FC236}">
                <a16:creationId xmlns:a16="http://schemas.microsoft.com/office/drawing/2014/main" id="{73103138-4909-49AB-B95B-A2273487A003}"/>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600">
              <a:latin typeface="Kabel Bk BT" pitchFamily="34" charset="0"/>
            </a:endParaRPr>
          </a:p>
          <a:p>
            <a:pPr>
              <a:buFont typeface="Wingdings" panose="05000000000000000000" pitchFamily="2" charset="2"/>
              <a:buNone/>
            </a:pPr>
            <a:r>
              <a:rPr lang="en-US" altLang="en-US" sz="3600" b="1">
                <a:latin typeface="Kabel Bk BT" pitchFamily="34" charset="0"/>
              </a:rPr>
              <a:t>A-Two ways  - a) External (Corona)</a:t>
            </a:r>
          </a:p>
          <a:p>
            <a:pPr>
              <a:buFont typeface="Wingdings" panose="05000000000000000000" pitchFamily="2" charset="2"/>
              <a:buChar char="F"/>
            </a:pPr>
            <a:endParaRPr lang="en-US" altLang="en-US" sz="3600" b="1">
              <a:latin typeface="Kabel Bk BT" pitchFamily="34" charset="0"/>
            </a:endParaRPr>
          </a:p>
          <a:p>
            <a:pPr>
              <a:buFont typeface="Wingdings" panose="05000000000000000000" pitchFamily="2" charset="2"/>
              <a:buNone/>
            </a:pPr>
            <a:r>
              <a:rPr lang="en-US" altLang="en-US" sz="3600" b="1">
                <a:latin typeface="Kabel Bk BT" pitchFamily="34" charset="0"/>
              </a:rPr>
              <a:t>		                 b) Internal (Tribo)</a:t>
            </a:r>
          </a:p>
          <a:p>
            <a:pPr>
              <a:buFont typeface="Wingdings" panose="05000000000000000000" pitchFamily="2" charset="2"/>
              <a:buNone/>
            </a:pPr>
            <a:endParaRPr lang="en-US" altLang="en-US" sz="3600" b="1">
              <a:latin typeface="Kabel Bk BT" pitchFamily="34" charset="0"/>
            </a:endParaRPr>
          </a:p>
          <a:p>
            <a:pPr>
              <a:buFont typeface="Wingdings" panose="05000000000000000000" pitchFamily="2" charset="2"/>
              <a:buNone/>
            </a:pPr>
            <a:endParaRPr lang="en-US" altLang="en-US" sz="36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lgn="r">
              <a:buFont typeface="Wingdings" panose="05000000000000000000" pitchFamily="2" charset="2"/>
              <a:buNone/>
            </a:pPr>
            <a:endParaRPr lang="en-US" altLang="en-US" sz="2400">
              <a:latin typeface="Kabel Bk BT" pitchFamily="34" charset="0"/>
            </a:endParaRPr>
          </a:p>
          <a:p>
            <a:pPr>
              <a:buFont typeface="Wingdings" panose="05000000000000000000" pitchFamily="2" charset="2"/>
              <a:buNone/>
            </a:pPr>
            <a:endParaRPr lang="en-US" altLang="en-US" sz="36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 calcmode="lin" valueType="num">
                                      <p:cBhvr additive="base">
                                        <p:cTn id="7"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anim calcmode="lin" valueType="num">
                                      <p:cBhvr additive="base">
                                        <p:cTn id="13" dur="5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1A2712A-7032-4E56-90F1-7315FF677E98}"/>
              </a:ext>
            </a:extLst>
          </p:cNvPr>
          <p:cNvSpPr>
            <a:spLocks noGrp="1"/>
          </p:cNvSpPr>
          <p:nvPr>
            <p:ph type="ftr" sz="quarter" idx="11"/>
          </p:nvPr>
        </p:nvSpPr>
        <p:spPr/>
        <p:txBody>
          <a:bodyPr/>
          <a:lstStyle/>
          <a:p>
            <a:r>
              <a:rPr lang="en-US" altLang="en-US"/>
              <a:t>Mitsuba Systems (India) LLP</a:t>
            </a:r>
          </a:p>
        </p:txBody>
      </p:sp>
      <p:sp>
        <p:nvSpPr>
          <p:cNvPr id="14338" name="Rectangle 2">
            <a:extLst>
              <a:ext uri="{FF2B5EF4-FFF2-40B4-BE49-F238E27FC236}">
                <a16:creationId xmlns:a16="http://schemas.microsoft.com/office/drawing/2014/main" id="{E8F864DE-0456-4AF6-B2F2-D5F189FE8A9B}"/>
              </a:ext>
            </a:extLst>
          </p:cNvPr>
          <p:cNvSpPr>
            <a:spLocks noGrp="1" noChangeArrowheads="1"/>
          </p:cNvSpPr>
          <p:nvPr>
            <p:ph type="title"/>
          </p:nvPr>
        </p:nvSpPr>
        <p:spPr/>
        <p:txBody>
          <a:bodyPr/>
          <a:lstStyle/>
          <a:p>
            <a:pPr marL="723900" indent="-723900"/>
            <a:endParaRPr lang="en-US" altLang="en-US"/>
          </a:p>
        </p:txBody>
      </p:sp>
      <p:sp>
        <p:nvSpPr>
          <p:cNvPr id="14339" name="Rectangle 3">
            <a:extLst>
              <a:ext uri="{FF2B5EF4-FFF2-40B4-BE49-F238E27FC236}">
                <a16:creationId xmlns:a16="http://schemas.microsoft.com/office/drawing/2014/main" id="{95090FAC-BCA4-4A35-85D7-D4407365F71C}"/>
              </a:ext>
            </a:extLst>
          </p:cNvPr>
          <p:cNvSpPr>
            <a:spLocks noGrp="1" noChangeArrowheads="1"/>
          </p:cNvSpPr>
          <p:nvPr>
            <p:ph type="body" idx="1"/>
          </p:nvPr>
        </p:nvSpPr>
        <p:spPr/>
        <p:txBody>
          <a:bodyPr/>
          <a:lstStyle/>
          <a:p>
            <a:pPr>
              <a:lnSpc>
                <a:spcPct val="80000"/>
              </a:lnSpc>
            </a:pPr>
            <a:endParaRPr lang="en-US" altLang="en-US" sz="1100" b="1">
              <a:latin typeface="Kabel Bk BT" pitchFamily="34" charset="0"/>
            </a:endParaRPr>
          </a:p>
          <a:p>
            <a:pPr>
              <a:lnSpc>
                <a:spcPct val="80000"/>
              </a:lnSpc>
            </a:pPr>
            <a:endParaRPr lang="en-US" altLang="en-US" sz="1100" b="1">
              <a:latin typeface="Kabel Bk BT" pitchFamily="34" charset="0"/>
            </a:endParaRPr>
          </a:p>
          <a:p>
            <a:pPr algn="ctr">
              <a:lnSpc>
                <a:spcPct val="80000"/>
              </a:lnSpc>
              <a:buFont typeface="Wingdings" panose="05000000000000000000" pitchFamily="2" charset="2"/>
              <a:buNone/>
            </a:pPr>
            <a:endParaRPr lang="en-US" altLang="en-US" sz="4000" b="1">
              <a:latin typeface="Kabel Bk BT" pitchFamily="34" charset="0"/>
            </a:endParaRPr>
          </a:p>
          <a:p>
            <a:pPr algn="ctr">
              <a:lnSpc>
                <a:spcPct val="80000"/>
              </a:lnSpc>
              <a:buFont typeface="Wingdings" panose="05000000000000000000" pitchFamily="2" charset="2"/>
              <a:buNone/>
            </a:pPr>
            <a:endParaRPr lang="en-US" altLang="en-US" sz="4000" b="1">
              <a:latin typeface="Kabel Bk BT" pitchFamily="34" charset="0"/>
            </a:endParaRPr>
          </a:p>
          <a:p>
            <a:pPr>
              <a:lnSpc>
                <a:spcPct val="80000"/>
              </a:lnSpc>
              <a:buFont typeface="Wingdings" panose="05000000000000000000" pitchFamily="2" charset="2"/>
              <a:buNone/>
            </a:pPr>
            <a:r>
              <a:rPr lang="en-US" altLang="en-US" sz="3200" b="1">
                <a:latin typeface="Kabel Bk BT" pitchFamily="34" charset="0"/>
              </a:rPr>
              <a:t>Q-Can you explain one by one?</a:t>
            </a:r>
          </a:p>
          <a:p>
            <a:pPr algn="ctr">
              <a:lnSpc>
                <a:spcPct val="80000"/>
              </a:lnSpc>
              <a:buFont typeface="Wingdings" panose="05000000000000000000" pitchFamily="2" charset="2"/>
              <a:buNone/>
            </a:pPr>
            <a:endParaRPr lang="en-US" altLang="en-US" sz="3200" b="1">
              <a:latin typeface="Kabel Bk BT" pitchFamily="34" charset="0"/>
            </a:endParaRPr>
          </a:p>
          <a:p>
            <a:pPr algn="ctr">
              <a:lnSpc>
                <a:spcPct val="80000"/>
              </a:lnSpc>
              <a:buFont typeface="Wingdings" panose="05000000000000000000" pitchFamily="2" charset="2"/>
              <a:buNone/>
            </a:pPr>
            <a:endParaRPr lang="en-US" altLang="en-US" sz="3200" b="1">
              <a:latin typeface="Kabel Bk BT" pitchFamily="34" charset="0"/>
            </a:endParaRPr>
          </a:p>
          <a:p>
            <a:pPr algn="ctr">
              <a:lnSpc>
                <a:spcPct val="80000"/>
              </a:lnSpc>
              <a:buFont typeface="Wingdings" panose="05000000000000000000" pitchFamily="2" charset="2"/>
              <a:buNone/>
            </a:pPr>
            <a:endParaRPr lang="en-US" altLang="en-US" sz="900"/>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600">
              <a:latin typeface="Kabel Bk BT" pitchFamily="34" charset="0"/>
            </a:endParaRPr>
          </a:p>
          <a:p>
            <a:pPr algn="r">
              <a:lnSpc>
                <a:spcPct val="80000"/>
              </a:lnSpc>
              <a:buFont typeface="Wingdings" panose="05000000000000000000" pitchFamily="2" charset="2"/>
              <a:buNone/>
            </a:pPr>
            <a:endParaRPr lang="en-US" altLang="en-US" sz="2000">
              <a:latin typeface="Kabel Bk BT" pitchFamily="34" charset="0"/>
            </a:endParaRPr>
          </a:p>
          <a:p>
            <a:pPr algn="ctr">
              <a:lnSpc>
                <a:spcPct val="80000"/>
              </a:lnSpc>
              <a:buFont typeface="Wingdings" panose="05000000000000000000" pitchFamily="2" charset="2"/>
              <a:buNone/>
            </a:pPr>
            <a:br>
              <a:rPr lang="en-US" altLang="en-US" sz="1300"/>
            </a:br>
            <a:endParaRPr lang="en-US" altLang="en-US" sz="130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4" end="4"/>
                                            </p:txEl>
                                          </p:spTgt>
                                        </p:tgtEl>
                                        <p:attrNameLst>
                                          <p:attrName>style.visibility</p:attrName>
                                        </p:attrNameLst>
                                      </p:cBhvr>
                                      <p:to>
                                        <p:strVal val="visible"/>
                                      </p:to>
                                    </p:set>
                                    <p:anim calcmode="lin" valueType="num">
                                      <p:cBhvr additive="base">
                                        <p:cTn id="7" dur="500" fill="hold"/>
                                        <p:tgtEl>
                                          <p:spTgt spid="14339">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8" end="18"/>
                                            </p:txEl>
                                          </p:spTgt>
                                        </p:tgtEl>
                                        <p:attrNameLst>
                                          <p:attrName>style.visibility</p:attrName>
                                        </p:attrNameLst>
                                      </p:cBhvr>
                                      <p:to>
                                        <p:strVal val="visible"/>
                                      </p:to>
                                    </p:set>
                                    <p:anim calcmode="lin" valueType="num">
                                      <p:cBhvr additive="base">
                                        <p:cTn id="13" dur="500" fill="hold"/>
                                        <p:tgtEl>
                                          <p:spTgt spid="14339">
                                            <p:txEl>
                                              <p:pRg st="18" end="18"/>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8" end="1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9DC20FD6-FD40-4847-9516-B1F90E93E4A6}"/>
              </a:ext>
            </a:extLst>
          </p:cNvPr>
          <p:cNvSpPr>
            <a:spLocks noGrp="1"/>
          </p:cNvSpPr>
          <p:nvPr>
            <p:ph type="ftr" sz="quarter" idx="11"/>
          </p:nvPr>
        </p:nvSpPr>
        <p:spPr/>
        <p:txBody>
          <a:bodyPr/>
          <a:lstStyle/>
          <a:p>
            <a:r>
              <a:rPr lang="en-US" altLang="en-US"/>
              <a:t>Mitsuba Systems (India) LLP</a:t>
            </a:r>
          </a:p>
        </p:txBody>
      </p:sp>
      <p:sp>
        <p:nvSpPr>
          <p:cNvPr id="15363" name="Rectangle 3">
            <a:extLst>
              <a:ext uri="{FF2B5EF4-FFF2-40B4-BE49-F238E27FC236}">
                <a16:creationId xmlns:a16="http://schemas.microsoft.com/office/drawing/2014/main" id="{BE24F25B-14F6-483F-88BC-DB88C48516A7}"/>
              </a:ext>
            </a:extLst>
          </p:cNvPr>
          <p:cNvSpPr>
            <a:spLocks noGrp="1" noChangeArrowheads="1"/>
          </p:cNvSpPr>
          <p:nvPr>
            <p:ph type="body" idx="1"/>
          </p:nvPr>
        </p:nvSpPr>
        <p:spPr/>
        <p:txBody>
          <a:bodyPr/>
          <a:lstStyle/>
          <a:p>
            <a:pPr>
              <a:buFont typeface="Wingdings" panose="05000000000000000000" pitchFamily="2" charset="2"/>
              <a:buChar char="F"/>
            </a:pPr>
            <a:endParaRPr lang="en-US" altLang="en-US" sz="3200" b="1">
              <a:latin typeface="Kabel Bk BT" pitchFamily="34" charset="0"/>
            </a:endParaRPr>
          </a:p>
          <a:p>
            <a:pPr>
              <a:buFont typeface="Wingdings" panose="05000000000000000000" pitchFamily="2" charset="2"/>
              <a:buNone/>
            </a:pPr>
            <a:r>
              <a:rPr lang="en-US" altLang="en-US" sz="3200" b="1">
                <a:latin typeface="Kabel Bk BT" pitchFamily="34" charset="0"/>
              </a:rPr>
              <a:t>A</a:t>
            </a:r>
            <a:r>
              <a:rPr lang="en-US" altLang="en-US" sz="3200">
                <a:latin typeface="Kabel Bk BT" pitchFamily="34" charset="0"/>
              </a:rPr>
              <a:t>-</a:t>
            </a:r>
            <a:r>
              <a:rPr lang="en-US" altLang="en-US" sz="3200" b="1">
                <a:latin typeface="Kabel Bk BT" pitchFamily="34" charset="0"/>
              </a:rPr>
              <a:t>External charging (Corona) – When 100KV is release at the gun tip (corona discharge) it breaks the air between gun tip and object. It breaks the air gap (known as ionization). in millions of ions of both the polarity. I.e. –-ve and +ve.</a:t>
            </a:r>
          </a:p>
          <a:p>
            <a:pPr algn="r">
              <a:buFont typeface="Wingdings" panose="05000000000000000000" pitchFamily="2" charset="2"/>
              <a:buNone/>
            </a:pPr>
            <a:endParaRPr lang="en-US" altLang="en-US" sz="1600">
              <a:latin typeface="Kabel Bk BT" pitchFamily="34" charset="0"/>
            </a:endParaRPr>
          </a:p>
          <a:p>
            <a:pPr>
              <a:buFont typeface="Wingdings" panose="05000000000000000000" pitchFamily="2" charset="2"/>
              <a:buNone/>
            </a:pPr>
            <a:endParaRPr lang="en-US" altLang="en-US" sz="3200">
              <a:latin typeface="Kabel Bk BT" pitchFamily="34" charset="0"/>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 calcmode="lin" valueType="num">
                                      <p:cBhvr additive="base">
                                        <p:cTn id="7"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Kabel Bk BT"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Kabel Bk BT"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523</TotalTime>
  <Words>1276</Words>
  <Application>Microsoft Office PowerPoint</Application>
  <PresentationFormat>On-screen Show (4:3)</PresentationFormat>
  <Paragraphs>321</Paragraphs>
  <Slides>49</Slides>
  <Notes>49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Verdana</vt:lpstr>
      <vt:lpstr>Times New Roman</vt:lpstr>
      <vt:lpstr>Wingdings</vt:lpstr>
      <vt:lpstr>Kabel Bk BT</vt:lpstr>
      <vt:lpstr>Profile</vt:lpstr>
      <vt:lpstr>  FUNDAMENTALS OF POWDER CHARGING  BY MITSUBA SYSTEMS INDIA  An ISO 9001:2000 Certified Company</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Mitsuba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Fundamental of electrostatic powder charging in powder coating</dc:title>
  <dc:subject>Powder coating fundamental</dc:subject>
  <dc:creator>Mitsuba Systems(India)Pvt Ltd</dc:creator>
  <cp:keywords>electrostatic powder coating fundamental, corona charging,tribo charging,powder coating equipmets,powder coating system</cp:keywords>
  <dc:description>Presentation will explain the fundamentals of powder charging in electrostatic powder coating.</dc:description>
  <cp:lastModifiedBy>Bhavesh Desai</cp:lastModifiedBy>
  <cp:revision>43</cp:revision>
  <dcterms:created xsi:type="dcterms:W3CDTF">2004-03-17T12:15:15Z</dcterms:created>
  <dcterms:modified xsi:type="dcterms:W3CDTF">2019-04-04T13:17:26Z</dcterms:modified>
  <cp:category>Powder coating equipments</cp:category>
</cp:coreProperties>
</file>